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5"/>
  </p:notesMasterIdLst>
  <p:handoutMasterIdLst>
    <p:handoutMasterId r:id="rId56"/>
  </p:handoutMasterIdLst>
  <p:sldIdLst>
    <p:sldId id="751" r:id="rId5"/>
    <p:sldId id="752" r:id="rId6"/>
    <p:sldId id="724" r:id="rId7"/>
    <p:sldId id="753" r:id="rId8"/>
    <p:sldId id="757" r:id="rId9"/>
    <p:sldId id="754" r:id="rId10"/>
    <p:sldId id="756" r:id="rId11"/>
    <p:sldId id="755" r:id="rId12"/>
    <p:sldId id="758" r:id="rId13"/>
    <p:sldId id="796" r:id="rId14"/>
    <p:sldId id="395" r:id="rId15"/>
    <p:sldId id="396" r:id="rId16"/>
    <p:sldId id="602" r:id="rId17"/>
    <p:sldId id="539" r:id="rId18"/>
    <p:sldId id="601" r:id="rId19"/>
    <p:sldId id="759" r:id="rId20"/>
    <p:sldId id="760" r:id="rId21"/>
    <p:sldId id="764" r:id="rId22"/>
    <p:sldId id="765" r:id="rId23"/>
    <p:sldId id="766" r:id="rId24"/>
    <p:sldId id="780" r:id="rId25"/>
    <p:sldId id="781" r:id="rId26"/>
    <p:sldId id="782" r:id="rId27"/>
    <p:sldId id="783" r:id="rId28"/>
    <p:sldId id="784" r:id="rId29"/>
    <p:sldId id="785" r:id="rId30"/>
    <p:sldId id="767" r:id="rId31"/>
    <p:sldId id="762" r:id="rId32"/>
    <p:sldId id="797" r:id="rId33"/>
    <p:sldId id="761" r:id="rId34"/>
    <p:sldId id="768" r:id="rId35"/>
    <p:sldId id="769" r:id="rId36"/>
    <p:sldId id="770" r:id="rId37"/>
    <p:sldId id="772" r:id="rId38"/>
    <p:sldId id="771" r:id="rId39"/>
    <p:sldId id="775" r:id="rId40"/>
    <p:sldId id="776" r:id="rId41"/>
    <p:sldId id="787" r:id="rId42"/>
    <p:sldId id="786" r:id="rId43"/>
    <p:sldId id="777" r:id="rId44"/>
    <p:sldId id="788" r:id="rId45"/>
    <p:sldId id="779" r:id="rId46"/>
    <p:sldId id="789" r:id="rId47"/>
    <p:sldId id="790" r:id="rId48"/>
    <p:sldId id="791" r:id="rId49"/>
    <p:sldId id="792" r:id="rId50"/>
    <p:sldId id="793" r:id="rId51"/>
    <p:sldId id="794" r:id="rId52"/>
    <p:sldId id="730" r:id="rId53"/>
    <p:sldId id="79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6044" autoAdjust="0"/>
  </p:normalViewPr>
  <p:slideViewPr>
    <p:cSldViewPr snapToGrid="0">
      <p:cViewPr varScale="1">
        <p:scale>
          <a:sx n="88" d="100"/>
          <a:sy n="88" d="100"/>
        </p:scale>
        <p:origin x="8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BBABD-2DB6-4006-9871-683929E297F1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EAC925-B3B6-4C1A-B752-2A6612C6AE5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000" b="1" i="0" dirty="0"/>
            <a:t>Models</a:t>
          </a:r>
          <a:endParaRPr lang="en-US" sz="1300" b="1" i="0" dirty="0"/>
        </a:p>
      </dgm:t>
    </dgm:pt>
    <dgm:pt modelId="{6851FD41-B1B7-4301-B533-26DE70814DEE}" type="parTrans" cxnId="{5747E130-1A34-4805-BC63-E438A9ECA822}">
      <dgm:prSet/>
      <dgm:spPr/>
      <dgm:t>
        <a:bodyPr/>
        <a:lstStyle/>
        <a:p>
          <a:endParaRPr lang="en-US"/>
        </a:p>
      </dgm:t>
    </dgm:pt>
    <dgm:pt modelId="{59DD2B2F-5579-4DDD-BC7D-980385BBA0E8}" type="sibTrans" cxnId="{5747E130-1A34-4805-BC63-E438A9ECA822}">
      <dgm:prSet/>
      <dgm:spPr/>
      <dgm:t>
        <a:bodyPr/>
        <a:lstStyle/>
        <a:p>
          <a:endParaRPr lang="en-US"/>
        </a:p>
      </dgm:t>
    </dgm:pt>
    <dgm:pt modelId="{9B421DE5-131B-4464-B53B-7A49737C225D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o3</a:t>
          </a:r>
          <a:br>
            <a:rPr lang="en-US" dirty="0"/>
          </a:br>
          <a:r>
            <a:rPr lang="en-US" dirty="0"/>
            <a:t>o1</a:t>
          </a:r>
          <a:br>
            <a:rPr lang="en-US" dirty="0"/>
          </a:br>
          <a:r>
            <a:rPr lang="en-US" dirty="0"/>
            <a:t>GPT-4o</a:t>
          </a:r>
          <a:br>
            <a:rPr lang="en-US" dirty="0"/>
          </a:br>
          <a:r>
            <a:rPr lang="en-US" dirty="0"/>
            <a:t>GPT-3.5</a:t>
          </a:r>
        </a:p>
      </dgm:t>
    </dgm:pt>
    <dgm:pt modelId="{1AB96B08-482D-433E-89A3-7190511AEFE0}" type="parTrans" cxnId="{5C718594-E39E-40D9-B0CE-F36F4CA7DE8A}">
      <dgm:prSet/>
      <dgm:spPr/>
      <dgm:t>
        <a:bodyPr/>
        <a:lstStyle/>
        <a:p>
          <a:endParaRPr lang="en-US"/>
        </a:p>
      </dgm:t>
    </dgm:pt>
    <dgm:pt modelId="{05EFB6BD-1C92-4012-B69C-1DDB490F2DD7}" type="sibTrans" cxnId="{5C718594-E39E-40D9-B0CE-F36F4CA7DE8A}">
      <dgm:prSet/>
      <dgm:spPr/>
      <dgm:t>
        <a:bodyPr/>
        <a:lstStyle/>
        <a:p>
          <a:endParaRPr lang="en-US"/>
        </a:p>
      </dgm:t>
    </dgm:pt>
    <dgm:pt modelId="{25A9FEA0-E566-4012-8D89-3C01F61A3AE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Services</a:t>
          </a:r>
        </a:p>
      </dgm:t>
    </dgm:pt>
    <dgm:pt modelId="{8DC555C2-ACE8-4C8C-B3E7-B4E704C1B5BC}" type="parTrans" cxnId="{F17C6E78-51F1-4884-96A8-A494F6DFB3B8}">
      <dgm:prSet/>
      <dgm:spPr/>
      <dgm:t>
        <a:bodyPr/>
        <a:lstStyle/>
        <a:p>
          <a:endParaRPr lang="en-US"/>
        </a:p>
      </dgm:t>
    </dgm:pt>
    <dgm:pt modelId="{DB58686C-D892-4387-A6AF-008844586DF9}" type="sibTrans" cxnId="{F17C6E78-51F1-4884-96A8-A494F6DFB3B8}">
      <dgm:prSet/>
      <dgm:spPr/>
      <dgm:t>
        <a:bodyPr/>
        <a:lstStyle/>
        <a:p>
          <a:endParaRPr lang="en-US"/>
        </a:p>
      </dgm:t>
    </dgm:pt>
    <dgm:pt modelId="{E27E7680-1693-41E0-A1CC-FF98EFB57B9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API</a:t>
          </a:r>
          <a:br>
            <a:rPr lang="en-US" sz="2000" dirty="0"/>
          </a:br>
          <a:r>
            <a:rPr lang="en-US" sz="2000" dirty="0"/>
            <a:t>Endpoints</a:t>
          </a:r>
        </a:p>
      </dgm:t>
    </dgm:pt>
    <dgm:pt modelId="{2A0D8989-3C73-4F5C-892F-7AD83D78F31F}" type="parTrans" cxnId="{4D39EB71-01CC-419B-B5FC-53C5084AB54B}">
      <dgm:prSet/>
      <dgm:spPr/>
      <dgm:t>
        <a:bodyPr/>
        <a:lstStyle/>
        <a:p>
          <a:endParaRPr lang="en-US"/>
        </a:p>
      </dgm:t>
    </dgm:pt>
    <dgm:pt modelId="{A94F3C50-A95B-4782-BB5D-07809592B449}" type="sibTrans" cxnId="{4D39EB71-01CC-419B-B5FC-53C5084AB54B}">
      <dgm:prSet/>
      <dgm:spPr/>
      <dgm:t>
        <a:bodyPr/>
        <a:lstStyle/>
        <a:p>
          <a:endParaRPr lang="en-US"/>
        </a:p>
      </dgm:t>
    </dgm:pt>
    <dgm:pt modelId="{7B02C52B-B52F-4AF6-AB20-39784A04DCEB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Sora</a:t>
          </a:r>
          <a:br>
            <a:rPr lang="en-US" dirty="0"/>
          </a:br>
          <a:r>
            <a:rPr lang="en-US" dirty="0"/>
            <a:t>Operator</a:t>
          </a:r>
          <a:br>
            <a:rPr lang="en-US" dirty="0"/>
          </a:br>
          <a:r>
            <a:rPr lang="en-US" dirty="0"/>
            <a:t>DALL*E</a:t>
          </a:r>
          <a:br>
            <a:rPr lang="en-US" dirty="0"/>
          </a:br>
          <a:r>
            <a:rPr lang="en-US" dirty="0"/>
            <a:t>TTS</a:t>
          </a:r>
          <a:br>
            <a:rPr lang="en-US" dirty="0"/>
          </a:br>
          <a:r>
            <a:rPr lang="en-US" dirty="0"/>
            <a:t>Whisper</a:t>
          </a:r>
        </a:p>
      </dgm:t>
    </dgm:pt>
    <dgm:pt modelId="{743E39D3-149D-41B8-AE55-D7A00A566268}" type="parTrans" cxnId="{F89B34A6-4AE4-4A9F-B712-D64902E27B38}">
      <dgm:prSet/>
      <dgm:spPr/>
      <dgm:t>
        <a:bodyPr/>
        <a:lstStyle/>
        <a:p>
          <a:endParaRPr lang="en-US"/>
        </a:p>
      </dgm:t>
    </dgm:pt>
    <dgm:pt modelId="{C6CA0D3D-AD74-4C09-8D2B-17CB7A4EE4E0}" type="sibTrans" cxnId="{F89B34A6-4AE4-4A9F-B712-D64902E27B38}">
      <dgm:prSet/>
      <dgm:spPr/>
      <dgm:t>
        <a:bodyPr/>
        <a:lstStyle/>
        <a:p>
          <a:endParaRPr lang="en-US"/>
        </a:p>
      </dgm:t>
    </dgm:pt>
    <dgm:pt modelId="{357292C6-3CC5-4771-953C-6934E1DDD31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Packages</a:t>
          </a:r>
        </a:p>
      </dgm:t>
    </dgm:pt>
    <dgm:pt modelId="{253C34C7-82BA-4F9F-956B-AD6DBE5BC5DA}" type="parTrans" cxnId="{55972750-C00D-40E2-B061-3DC1CF9A2286}">
      <dgm:prSet/>
      <dgm:spPr/>
      <dgm:t>
        <a:bodyPr/>
        <a:lstStyle/>
        <a:p>
          <a:endParaRPr lang="en-US"/>
        </a:p>
      </dgm:t>
    </dgm:pt>
    <dgm:pt modelId="{487F5183-1B81-4470-B786-6B15834D1816}" type="sibTrans" cxnId="{55972750-C00D-40E2-B061-3DC1CF9A2286}">
      <dgm:prSet/>
      <dgm:spPr/>
      <dgm:t>
        <a:bodyPr/>
        <a:lstStyle/>
        <a:p>
          <a:endParaRPr lang="en-US"/>
        </a:p>
      </dgm:t>
    </dgm:pt>
    <dgm:pt modelId="{EA9CA66C-D4B7-4158-B6DA-6F3035A8F04C}">
      <dgm:prSet phldrT="[Text]"/>
      <dgm:spPr/>
      <dgm:t>
        <a:bodyPr/>
        <a:lstStyle/>
        <a:p>
          <a:r>
            <a:rPr lang="en-US" dirty="0"/>
            <a:t>ChatGPT</a:t>
          </a:r>
          <a:br>
            <a:rPr lang="en-US" dirty="0"/>
          </a:br>
          <a:r>
            <a:rPr lang="en-US" dirty="0"/>
            <a:t>Sora</a:t>
          </a:r>
          <a:br>
            <a:rPr lang="en-US" dirty="0"/>
          </a:br>
          <a:r>
            <a:rPr lang="en-US" dirty="0"/>
            <a:t>Operator</a:t>
          </a:r>
          <a:br>
            <a:rPr lang="en-US" dirty="0"/>
          </a:br>
          <a:r>
            <a:rPr lang="en-US" dirty="0"/>
            <a:t>DALL*E</a:t>
          </a:r>
        </a:p>
      </dgm:t>
    </dgm:pt>
    <dgm:pt modelId="{F3196484-BFAB-4D7E-8610-05D3E96C7E83}" type="parTrans" cxnId="{AB306412-9B41-4C4F-8E27-8B05D528AB49}">
      <dgm:prSet/>
      <dgm:spPr/>
      <dgm:t>
        <a:bodyPr/>
        <a:lstStyle/>
        <a:p>
          <a:endParaRPr lang="en-US"/>
        </a:p>
      </dgm:t>
    </dgm:pt>
    <dgm:pt modelId="{19573D29-5C16-4C11-B238-50234DAAC7B4}" type="sibTrans" cxnId="{AB306412-9B41-4C4F-8E27-8B05D528AB49}">
      <dgm:prSet/>
      <dgm:spPr/>
      <dgm:t>
        <a:bodyPr/>
        <a:lstStyle/>
        <a:p>
          <a:endParaRPr lang="en-US"/>
        </a:p>
      </dgm:t>
    </dgm:pt>
    <dgm:pt modelId="{C119C7E1-63BA-438D-B0CE-B76D891828A0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/>
            <a:t>Embeddings</a:t>
          </a:r>
          <a:br>
            <a:rPr lang="en-US"/>
          </a:br>
          <a:r>
            <a:rPr lang="en-US"/>
            <a:t>Moderation</a:t>
          </a:r>
          <a:br>
            <a:rPr lang="en-US"/>
          </a:br>
          <a:r>
            <a:rPr lang="en-US"/>
            <a:t>GPT Base</a:t>
          </a:r>
          <a:endParaRPr lang="en-US" dirty="0"/>
        </a:p>
      </dgm:t>
    </dgm:pt>
    <dgm:pt modelId="{B9966EC9-CB67-4F03-A65A-86176AD96E20}" type="parTrans" cxnId="{5B4A8DBB-E395-489D-9080-1298654DE4FD}">
      <dgm:prSet/>
      <dgm:spPr/>
      <dgm:t>
        <a:bodyPr/>
        <a:lstStyle/>
        <a:p>
          <a:endParaRPr lang="en-US"/>
        </a:p>
      </dgm:t>
    </dgm:pt>
    <dgm:pt modelId="{D251B4B7-F823-4244-8E04-A947B282E2F8}" type="sibTrans" cxnId="{5B4A8DBB-E395-489D-9080-1298654DE4FD}">
      <dgm:prSet/>
      <dgm:spPr/>
      <dgm:t>
        <a:bodyPr/>
        <a:lstStyle/>
        <a:p>
          <a:endParaRPr lang="en-US"/>
        </a:p>
      </dgm:t>
    </dgm:pt>
    <dgm:pt modelId="{899D4F3F-DC55-4498-994D-534476A99513}">
      <dgm:prSet phldrT="[Text]"/>
      <dgm:spPr/>
      <dgm:t>
        <a:bodyPr/>
        <a:lstStyle/>
        <a:p>
          <a:r>
            <a:rPr lang="en-US" dirty="0"/>
            <a:t>/v1/chat/completions</a:t>
          </a:r>
          <a:br>
            <a:rPr lang="en-US" dirty="0"/>
          </a:br>
          <a:r>
            <a:rPr lang="en-US" dirty="0"/>
            <a:t>/v1/assistants</a:t>
          </a:r>
          <a:br>
            <a:rPr lang="en-US" dirty="0"/>
          </a:br>
          <a:r>
            <a:rPr lang="en-US" dirty="0"/>
            <a:t>/v1/embeddings</a:t>
          </a:r>
        </a:p>
      </dgm:t>
    </dgm:pt>
    <dgm:pt modelId="{E11297B9-9CDF-4F8B-A7A9-E210E9767C5F}" type="parTrans" cxnId="{508E756B-8308-45E7-909E-49AD0BC049AF}">
      <dgm:prSet/>
      <dgm:spPr/>
      <dgm:t>
        <a:bodyPr/>
        <a:lstStyle/>
        <a:p>
          <a:endParaRPr lang="en-US"/>
        </a:p>
      </dgm:t>
    </dgm:pt>
    <dgm:pt modelId="{C984A30B-09E7-4CAB-9104-3C33CB0177C6}" type="sibTrans" cxnId="{508E756B-8308-45E7-909E-49AD0BC049AF}">
      <dgm:prSet/>
      <dgm:spPr/>
      <dgm:t>
        <a:bodyPr/>
        <a:lstStyle/>
        <a:p>
          <a:endParaRPr lang="en-US"/>
        </a:p>
      </dgm:t>
    </dgm:pt>
    <dgm:pt modelId="{970D53D4-E9F5-4C9C-88F8-CF0D25F7891C}">
      <dgm:prSet phldrT="[Text]"/>
      <dgm:spPr/>
      <dgm:t>
        <a:bodyPr/>
        <a:lstStyle/>
        <a:p>
          <a:r>
            <a:rPr lang="en-US" dirty="0"/>
            <a:t>Python</a:t>
          </a:r>
          <a:br>
            <a:rPr lang="en-US" dirty="0"/>
          </a:br>
          <a:r>
            <a:rPr lang="en-US" dirty="0" err="1"/>
            <a:t>Javascript</a:t>
          </a:r>
          <a:br>
            <a:rPr lang="en-US" dirty="0"/>
          </a:br>
          <a:r>
            <a:rPr lang="en-US" dirty="0"/>
            <a:t>.NET</a:t>
          </a:r>
          <a:br>
            <a:rPr lang="en-US" dirty="0"/>
          </a:br>
          <a:r>
            <a:rPr lang="en-US" dirty="0"/>
            <a:t>Java</a:t>
          </a:r>
          <a:br>
            <a:rPr lang="en-US" dirty="0"/>
          </a:br>
          <a:r>
            <a:rPr lang="en-US" dirty="0"/>
            <a:t>Golang</a:t>
          </a:r>
        </a:p>
      </dgm:t>
    </dgm:pt>
    <dgm:pt modelId="{7904D722-2A05-46DA-BBDA-8043666B8CB3}" type="parTrans" cxnId="{A0F45A6D-110E-4DCB-8D91-6F61E6F39AC9}">
      <dgm:prSet/>
      <dgm:spPr/>
      <dgm:t>
        <a:bodyPr/>
        <a:lstStyle/>
        <a:p>
          <a:endParaRPr lang="en-US"/>
        </a:p>
      </dgm:t>
    </dgm:pt>
    <dgm:pt modelId="{47E0BAEC-B70A-4BC1-88D4-BBCF49C4254A}" type="sibTrans" cxnId="{A0F45A6D-110E-4DCB-8D91-6F61E6F39AC9}">
      <dgm:prSet/>
      <dgm:spPr/>
      <dgm:t>
        <a:bodyPr/>
        <a:lstStyle/>
        <a:p>
          <a:endParaRPr lang="en-US"/>
        </a:p>
      </dgm:t>
    </dgm:pt>
    <dgm:pt modelId="{A5D0291D-1EEA-45B0-AC61-38D1132649C0}" type="pres">
      <dgm:prSet presAssocID="{B97BBABD-2DB6-4006-9871-683929E297F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8C1BD5-C42E-4ACC-B374-75602D06834F}" type="pres">
      <dgm:prSet presAssocID="{ACEAC925-B3B6-4C1A-B752-2A6612C6AE52}" presName="hierRoot1" presStyleCnt="0">
        <dgm:presLayoutVars>
          <dgm:hierBranch val="init"/>
        </dgm:presLayoutVars>
      </dgm:prSet>
      <dgm:spPr/>
    </dgm:pt>
    <dgm:pt modelId="{02EBABE5-6071-41F1-9D04-891B0BA896F4}" type="pres">
      <dgm:prSet presAssocID="{ACEAC925-B3B6-4C1A-B752-2A6612C6AE52}" presName="rootComposite1" presStyleCnt="0"/>
      <dgm:spPr/>
    </dgm:pt>
    <dgm:pt modelId="{6A3431E1-56DD-47BB-A51A-F6E8611A5BA4}" type="pres">
      <dgm:prSet presAssocID="{ACEAC925-B3B6-4C1A-B752-2A6612C6AE52}" presName="rootText1" presStyleLbl="node0" presStyleIdx="0" presStyleCnt="1">
        <dgm:presLayoutVars>
          <dgm:chPref val="3"/>
        </dgm:presLayoutVars>
      </dgm:prSet>
      <dgm:spPr/>
    </dgm:pt>
    <dgm:pt modelId="{96A1B76C-D27E-4349-A388-A4A80C60BB2B}" type="pres">
      <dgm:prSet presAssocID="{ACEAC925-B3B6-4C1A-B752-2A6612C6AE52}" presName="rootConnector1" presStyleLbl="node1" presStyleIdx="0" presStyleCnt="0"/>
      <dgm:spPr/>
    </dgm:pt>
    <dgm:pt modelId="{4885B869-EE1E-4628-BDF6-4163D731A5DB}" type="pres">
      <dgm:prSet presAssocID="{ACEAC925-B3B6-4C1A-B752-2A6612C6AE52}" presName="hierChild2" presStyleCnt="0"/>
      <dgm:spPr/>
    </dgm:pt>
    <dgm:pt modelId="{28E7E040-029B-4742-B3B2-893F2F7AA873}" type="pres">
      <dgm:prSet presAssocID="{8DC555C2-ACE8-4C8C-B3E7-B4E704C1B5BC}" presName="Name37" presStyleLbl="parChTrans1D2" presStyleIdx="0" presStyleCnt="6"/>
      <dgm:spPr/>
    </dgm:pt>
    <dgm:pt modelId="{4B89A5A8-0E5D-4F1C-AD77-1AE3BE01553E}" type="pres">
      <dgm:prSet presAssocID="{25A9FEA0-E566-4012-8D89-3C01F61A3AEC}" presName="hierRoot2" presStyleCnt="0">
        <dgm:presLayoutVars>
          <dgm:hierBranch val="init"/>
        </dgm:presLayoutVars>
      </dgm:prSet>
      <dgm:spPr/>
    </dgm:pt>
    <dgm:pt modelId="{F64D6236-DABB-4D8C-808A-CCD4365D8016}" type="pres">
      <dgm:prSet presAssocID="{25A9FEA0-E566-4012-8D89-3C01F61A3AEC}" presName="rootComposite" presStyleCnt="0"/>
      <dgm:spPr/>
    </dgm:pt>
    <dgm:pt modelId="{2A339CBD-F169-4262-AB77-CC1B3C082433}" type="pres">
      <dgm:prSet presAssocID="{25A9FEA0-E566-4012-8D89-3C01F61A3AEC}" presName="rootText" presStyleLbl="node2" presStyleIdx="0" presStyleCnt="3">
        <dgm:presLayoutVars>
          <dgm:chPref val="3"/>
        </dgm:presLayoutVars>
      </dgm:prSet>
      <dgm:spPr/>
    </dgm:pt>
    <dgm:pt modelId="{F92D9359-64B8-4941-A592-8491156A4384}" type="pres">
      <dgm:prSet presAssocID="{25A9FEA0-E566-4012-8D89-3C01F61A3AEC}" presName="rootConnector" presStyleLbl="node2" presStyleIdx="0" presStyleCnt="3"/>
      <dgm:spPr/>
    </dgm:pt>
    <dgm:pt modelId="{07E0B104-B035-4900-B2E7-665F27DE8DE7}" type="pres">
      <dgm:prSet presAssocID="{25A9FEA0-E566-4012-8D89-3C01F61A3AEC}" presName="hierChild4" presStyleCnt="0"/>
      <dgm:spPr/>
    </dgm:pt>
    <dgm:pt modelId="{72095CA3-3412-41EA-9875-AEB556A775A3}" type="pres">
      <dgm:prSet presAssocID="{F3196484-BFAB-4D7E-8610-05D3E96C7E83}" presName="Name37" presStyleLbl="parChTrans1D3" presStyleIdx="0" presStyleCnt="3"/>
      <dgm:spPr/>
    </dgm:pt>
    <dgm:pt modelId="{6F2CE628-4517-42A4-8172-9852266A3E8E}" type="pres">
      <dgm:prSet presAssocID="{EA9CA66C-D4B7-4158-B6DA-6F3035A8F04C}" presName="hierRoot2" presStyleCnt="0">
        <dgm:presLayoutVars>
          <dgm:hierBranch val="init"/>
        </dgm:presLayoutVars>
      </dgm:prSet>
      <dgm:spPr/>
    </dgm:pt>
    <dgm:pt modelId="{05A815DA-B7F2-46B0-894E-CCC2C84A2705}" type="pres">
      <dgm:prSet presAssocID="{EA9CA66C-D4B7-4158-B6DA-6F3035A8F04C}" presName="rootComposite" presStyleCnt="0"/>
      <dgm:spPr/>
    </dgm:pt>
    <dgm:pt modelId="{451D13D3-F561-4297-B660-071397BB4E3D}" type="pres">
      <dgm:prSet presAssocID="{EA9CA66C-D4B7-4158-B6DA-6F3035A8F04C}" presName="rootText" presStyleLbl="node3" presStyleIdx="0" presStyleCnt="3">
        <dgm:presLayoutVars>
          <dgm:chPref val="3"/>
        </dgm:presLayoutVars>
      </dgm:prSet>
      <dgm:spPr/>
    </dgm:pt>
    <dgm:pt modelId="{E70B51CF-AB14-42EB-B33C-D52A1A79CC5A}" type="pres">
      <dgm:prSet presAssocID="{EA9CA66C-D4B7-4158-B6DA-6F3035A8F04C}" presName="rootConnector" presStyleLbl="node3" presStyleIdx="0" presStyleCnt="3"/>
      <dgm:spPr/>
    </dgm:pt>
    <dgm:pt modelId="{74564185-6451-4F5A-98C5-04BDF9B7E78F}" type="pres">
      <dgm:prSet presAssocID="{EA9CA66C-D4B7-4158-B6DA-6F3035A8F04C}" presName="hierChild4" presStyleCnt="0"/>
      <dgm:spPr/>
    </dgm:pt>
    <dgm:pt modelId="{45C02EEE-AAA6-48AD-A7A3-36D2148604EA}" type="pres">
      <dgm:prSet presAssocID="{EA9CA66C-D4B7-4158-B6DA-6F3035A8F04C}" presName="hierChild5" presStyleCnt="0"/>
      <dgm:spPr/>
    </dgm:pt>
    <dgm:pt modelId="{9A94B9C1-A4EC-4A4A-AC4B-35801BDADD79}" type="pres">
      <dgm:prSet presAssocID="{25A9FEA0-E566-4012-8D89-3C01F61A3AEC}" presName="hierChild5" presStyleCnt="0"/>
      <dgm:spPr/>
    </dgm:pt>
    <dgm:pt modelId="{1C101B7B-8EF4-41CF-A451-4471B89262F3}" type="pres">
      <dgm:prSet presAssocID="{2A0D8989-3C73-4F5C-892F-7AD83D78F31F}" presName="Name37" presStyleLbl="parChTrans1D2" presStyleIdx="1" presStyleCnt="6"/>
      <dgm:spPr/>
    </dgm:pt>
    <dgm:pt modelId="{2AEEC08F-E691-456C-9E8C-9B56DF71A24E}" type="pres">
      <dgm:prSet presAssocID="{E27E7680-1693-41E0-A1CC-FF98EFB57B9A}" presName="hierRoot2" presStyleCnt="0">
        <dgm:presLayoutVars>
          <dgm:hierBranch val="init"/>
        </dgm:presLayoutVars>
      </dgm:prSet>
      <dgm:spPr/>
    </dgm:pt>
    <dgm:pt modelId="{F01FE918-0957-4B92-BE69-3986A8781760}" type="pres">
      <dgm:prSet presAssocID="{E27E7680-1693-41E0-A1CC-FF98EFB57B9A}" presName="rootComposite" presStyleCnt="0"/>
      <dgm:spPr/>
    </dgm:pt>
    <dgm:pt modelId="{044DBA04-74A6-4AF4-B5ED-42535E938848}" type="pres">
      <dgm:prSet presAssocID="{E27E7680-1693-41E0-A1CC-FF98EFB57B9A}" presName="rootText" presStyleLbl="node2" presStyleIdx="1" presStyleCnt="3">
        <dgm:presLayoutVars>
          <dgm:chPref val="3"/>
        </dgm:presLayoutVars>
      </dgm:prSet>
      <dgm:spPr/>
    </dgm:pt>
    <dgm:pt modelId="{3114698E-A6AA-46EB-A58C-800406F2A20D}" type="pres">
      <dgm:prSet presAssocID="{E27E7680-1693-41E0-A1CC-FF98EFB57B9A}" presName="rootConnector" presStyleLbl="node2" presStyleIdx="1" presStyleCnt="3"/>
      <dgm:spPr/>
    </dgm:pt>
    <dgm:pt modelId="{42CC6692-080A-494E-B60D-99ECBA528110}" type="pres">
      <dgm:prSet presAssocID="{E27E7680-1693-41E0-A1CC-FF98EFB57B9A}" presName="hierChild4" presStyleCnt="0"/>
      <dgm:spPr/>
    </dgm:pt>
    <dgm:pt modelId="{629101F8-D062-4DC5-A51F-A57B89B77E02}" type="pres">
      <dgm:prSet presAssocID="{E11297B9-9CDF-4F8B-A7A9-E210E9767C5F}" presName="Name37" presStyleLbl="parChTrans1D3" presStyleIdx="1" presStyleCnt="3"/>
      <dgm:spPr/>
    </dgm:pt>
    <dgm:pt modelId="{C56670F0-AB2A-4A31-B26D-76754F7E952F}" type="pres">
      <dgm:prSet presAssocID="{899D4F3F-DC55-4498-994D-534476A99513}" presName="hierRoot2" presStyleCnt="0">
        <dgm:presLayoutVars>
          <dgm:hierBranch val="init"/>
        </dgm:presLayoutVars>
      </dgm:prSet>
      <dgm:spPr/>
    </dgm:pt>
    <dgm:pt modelId="{AE16F5B4-CAF5-4614-987D-B8BF265691FD}" type="pres">
      <dgm:prSet presAssocID="{899D4F3F-DC55-4498-994D-534476A99513}" presName="rootComposite" presStyleCnt="0"/>
      <dgm:spPr/>
    </dgm:pt>
    <dgm:pt modelId="{599CC501-4E25-4D17-8DD6-6748C4D2C0CF}" type="pres">
      <dgm:prSet presAssocID="{899D4F3F-DC55-4498-994D-534476A99513}" presName="rootText" presStyleLbl="node3" presStyleIdx="1" presStyleCnt="3">
        <dgm:presLayoutVars>
          <dgm:chPref val="3"/>
        </dgm:presLayoutVars>
      </dgm:prSet>
      <dgm:spPr/>
    </dgm:pt>
    <dgm:pt modelId="{D1978D4A-EFCB-4816-B295-01B24A35A1B8}" type="pres">
      <dgm:prSet presAssocID="{899D4F3F-DC55-4498-994D-534476A99513}" presName="rootConnector" presStyleLbl="node3" presStyleIdx="1" presStyleCnt="3"/>
      <dgm:spPr/>
    </dgm:pt>
    <dgm:pt modelId="{7BD5214C-7D9A-457A-8DF1-7C34D6D162E8}" type="pres">
      <dgm:prSet presAssocID="{899D4F3F-DC55-4498-994D-534476A99513}" presName="hierChild4" presStyleCnt="0"/>
      <dgm:spPr/>
    </dgm:pt>
    <dgm:pt modelId="{9B6B2D3A-35A0-4062-AA08-3C07191847EE}" type="pres">
      <dgm:prSet presAssocID="{899D4F3F-DC55-4498-994D-534476A99513}" presName="hierChild5" presStyleCnt="0"/>
      <dgm:spPr/>
    </dgm:pt>
    <dgm:pt modelId="{B20440AF-A0AC-4AFF-A5C2-CAD3C10DDF8C}" type="pres">
      <dgm:prSet presAssocID="{E27E7680-1693-41E0-A1CC-FF98EFB57B9A}" presName="hierChild5" presStyleCnt="0"/>
      <dgm:spPr/>
    </dgm:pt>
    <dgm:pt modelId="{E7FE504E-827F-43C5-9E16-079A3FA3E37F}" type="pres">
      <dgm:prSet presAssocID="{253C34C7-82BA-4F9F-956B-AD6DBE5BC5DA}" presName="Name37" presStyleLbl="parChTrans1D2" presStyleIdx="2" presStyleCnt="6"/>
      <dgm:spPr/>
    </dgm:pt>
    <dgm:pt modelId="{F76885B4-6E19-460B-85C2-1381C20B70CC}" type="pres">
      <dgm:prSet presAssocID="{357292C6-3CC5-4771-953C-6934E1DDD317}" presName="hierRoot2" presStyleCnt="0">
        <dgm:presLayoutVars>
          <dgm:hierBranch val="init"/>
        </dgm:presLayoutVars>
      </dgm:prSet>
      <dgm:spPr/>
    </dgm:pt>
    <dgm:pt modelId="{9AC96A60-59E5-4EDE-BBA9-007F472DEA9D}" type="pres">
      <dgm:prSet presAssocID="{357292C6-3CC5-4771-953C-6934E1DDD317}" presName="rootComposite" presStyleCnt="0"/>
      <dgm:spPr/>
    </dgm:pt>
    <dgm:pt modelId="{4771D882-A49C-44C5-81A9-C6EE28222ADE}" type="pres">
      <dgm:prSet presAssocID="{357292C6-3CC5-4771-953C-6934E1DDD317}" presName="rootText" presStyleLbl="node2" presStyleIdx="2" presStyleCnt="3">
        <dgm:presLayoutVars>
          <dgm:chPref val="3"/>
        </dgm:presLayoutVars>
      </dgm:prSet>
      <dgm:spPr/>
    </dgm:pt>
    <dgm:pt modelId="{FAB71449-194F-4D39-AB70-99E2C473E781}" type="pres">
      <dgm:prSet presAssocID="{357292C6-3CC5-4771-953C-6934E1DDD317}" presName="rootConnector" presStyleLbl="node2" presStyleIdx="2" presStyleCnt="3"/>
      <dgm:spPr/>
    </dgm:pt>
    <dgm:pt modelId="{49599899-5890-4F11-959E-BA599ABD3CA0}" type="pres">
      <dgm:prSet presAssocID="{357292C6-3CC5-4771-953C-6934E1DDD317}" presName="hierChild4" presStyleCnt="0"/>
      <dgm:spPr/>
    </dgm:pt>
    <dgm:pt modelId="{A42FD72E-8C56-4D8B-B5DC-C6DAAC43A9D3}" type="pres">
      <dgm:prSet presAssocID="{7904D722-2A05-46DA-BBDA-8043666B8CB3}" presName="Name37" presStyleLbl="parChTrans1D3" presStyleIdx="2" presStyleCnt="3"/>
      <dgm:spPr/>
    </dgm:pt>
    <dgm:pt modelId="{71433501-F14A-48BF-BF2A-189AD21ED961}" type="pres">
      <dgm:prSet presAssocID="{970D53D4-E9F5-4C9C-88F8-CF0D25F7891C}" presName="hierRoot2" presStyleCnt="0">
        <dgm:presLayoutVars>
          <dgm:hierBranch val="init"/>
        </dgm:presLayoutVars>
      </dgm:prSet>
      <dgm:spPr/>
    </dgm:pt>
    <dgm:pt modelId="{CA24AD6A-7009-4EE7-9481-C0E5788CFFB4}" type="pres">
      <dgm:prSet presAssocID="{970D53D4-E9F5-4C9C-88F8-CF0D25F7891C}" presName="rootComposite" presStyleCnt="0"/>
      <dgm:spPr/>
    </dgm:pt>
    <dgm:pt modelId="{4F3BC23B-C844-4744-B577-502C3B1B4756}" type="pres">
      <dgm:prSet presAssocID="{970D53D4-E9F5-4C9C-88F8-CF0D25F7891C}" presName="rootText" presStyleLbl="node3" presStyleIdx="2" presStyleCnt="3">
        <dgm:presLayoutVars>
          <dgm:chPref val="3"/>
        </dgm:presLayoutVars>
      </dgm:prSet>
      <dgm:spPr/>
    </dgm:pt>
    <dgm:pt modelId="{57CEAD44-C344-4B84-9577-AEB79DA28D33}" type="pres">
      <dgm:prSet presAssocID="{970D53D4-E9F5-4C9C-88F8-CF0D25F7891C}" presName="rootConnector" presStyleLbl="node3" presStyleIdx="2" presStyleCnt="3"/>
      <dgm:spPr/>
    </dgm:pt>
    <dgm:pt modelId="{3962AD53-739B-4AFF-82A9-E242A7688B52}" type="pres">
      <dgm:prSet presAssocID="{970D53D4-E9F5-4C9C-88F8-CF0D25F7891C}" presName="hierChild4" presStyleCnt="0"/>
      <dgm:spPr/>
    </dgm:pt>
    <dgm:pt modelId="{74FA868E-B758-4619-A307-E98D8D913292}" type="pres">
      <dgm:prSet presAssocID="{970D53D4-E9F5-4C9C-88F8-CF0D25F7891C}" presName="hierChild5" presStyleCnt="0"/>
      <dgm:spPr/>
    </dgm:pt>
    <dgm:pt modelId="{10E77808-AB8E-4124-9FD9-AB99E75EF340}" type="pres">
      <dgm:prSet presAssocID="{357292C6-3CC5-4771-953C-6934E1DDD317}" presName="hierChild5" presStyleCnt="0"/>
      <dgm:spPr/>
    </dgm:pt>
    <dgm:pt modelId="{0FFA4067-126D-4918-AF73-994AB50AADF2}" type="pres">
      <dgm:prSet presAssocID="{ACEAC925-B3B6-4C1A-B752-2A6612C6AE52}" presName="hierChild3" presStyleCnt="0"/>
      <dgm:spPr/>
    </dgm:pt>
    <dgm:pt modelId="{17713A15-9A69-4861-AE07-1177D3F1FF27}" type="pres">
      <dgm:prSet presAssocID="{1AB96B08-482D-433E-89A3-7190511AEFE0}" presName="Name111" presStyleLbl="parChTrans1D2" presStyleIdx="3" presStyleCnt="6"/>
      <dgm:spPr/>
    </dgm:pt>
    <dgm:pt modelId="{E52ED70C-1937-40CC-AC4F-DE23BD25FBBC}" type="pres">
      <dgm:prSet presAssocID="{9B421DE5-131B-4464-B53B-7A49737C225D}" presName="hierRoot3" presStyleCnt="0">
        <dgm:presLayoutVars>
          <dgm:hierBranch val="init"/>
        </dgm:presLayoutVars>
      </dgm:prSet>
      <dgm:spPr/>
    </dgm:pt>
    <dgm:pt modelId="{6C8C20FF-A7BE-4D1C-9142-EE54700FA938}" type="pres">
      <dgm:prSet presAssocID="{9B421DE5-131B-4464-B53B-7A49737C225D}" presName="rootComposite3" presStyleCnt="0"/>
      <dgm:spPr/>
    </dgm:pt>
    <dgm:pt modelId="{B35BA7BB-5D7D-487E-84CE-9659FF259E68}" type="pres">
      <dgm:prSet presAssocID="{9B421DE5-131B-4464-B53B-7A49737C225D}" presName="rootText3" presStyleLbl="asst1" presStyleIdx="0" presStyleCnt="3">
        <dgm:presLayoutVars>
          <dgm:chPref val="3"/>
        </dgm:presLayoutVars>
      </dgm:prSet>
      <dgm:spPr/>
    </dgm:pt>
    <dgm:pt modelId="{7A6BBACA-B438-40E7-9F49-6B3A423E7950}" type="pres">
      <dgm:prSet presAssocID="{9B421DE5-131B-4464-B53B-7A49737C225D}" presName="rootConnector3" presStyleLbl="asst1" presStyleIdx="0" presStyleCnt="3"/>
      <dgm:spPr/>
    </dgm:pt>
    <dgm:pt modelId="{E5048409-A68E-481B-B539-620AE23E0D4D}" type="pres">
      <dgm:prSet presAssocID="{9B421DE5-131B-4464-B53B-7A49737C225D}" presName="hierChild6" presStyleCnt="0"/>
      <dgm:spPr/>
    </dgm:pt>
    <dgm:pt modelId="{3CA03AF4-E536-403E-9D58-D32D83B74CD9}" type="pres">
      <dgm:prSet presAssocID="{9B421DE5-131B-4464-B53B-7A49737C225D}" presName="hierChild7" presStyleCnt="0"/>
      <dgm:spPr/>
    </dgm:pt>
    <dgm:pt modelId="{D703487E-10D9-405B-B4A3-9E67481A7B23}" type="pres">
      <dgm:prSet presAssocID="{743E39D3-149D-41B8-AE55-D7A00A566268}" presName="Name111" presStyleLbl="parChTrans1D2" presStyleIdx="4" presStyleCnt="6"/>
      <dgm:spPr/>
    </dgm:pt>
    <dgm:pt modelId="{49174365-0CA8-4264-9BBD-44C2012CD377}" type="pres">
      <dgm:prSet presAssocID="{7B02C52B-B52F-4AF6-AB20-39784A04DCEB}" presName="hierRoot3" presStyleCnt="0">
        <dgm:presLayoutVars>
          <dgm:hierBranch val="init"/>
        </dgm:presLayoutVars>
      </dgm:prSet>
      <dgm:spPr/>
    </dgm:pt>
    <dgm:pt modelId="{BAF9CE9A-4514-42F7-A4B3-2B743B9EF3C5}" type="pres">
      <dgm:prSet presAssocID="{7B02C52B-B52F-4AF6-AB20-39784A04DCEB}" presName="rootComposite3" presStyleCnt="0"/>
      <dgm:spPr/>
    </dgm:pt>
    <dgm:pt modelId="{BE481EE7-C2F8-46CF-A514-8961A5BFE64B}" type="pres">
      <dgm:prSet presAssocID="{7B02C52B-B52F-4AF6-AB20-39784A04DCEB}" presName="rootText3" presStyleLbl="asst1" presStyleIdx="1" presStyleCnt="3">
        <dgm:presLayoutVars>
          <dgm:chPref val="3"/>
        </dgm:presLayoutVars>
      </dgm:prSet>
      <dgm:spPr/>
    </dgm:pt>
    <dgm:pt modelId="{844F9F9D-7A92-40B0-8C12-C36FABC3BFDE}" type="pres">
      <dgm:prSet presAssocID="{7B02C52B-B52F-4AF6-AB20-39784A04DCEB}" presName="rootConnector3" presStyleLbl="asst1" presStyleIdx="1" presStyleCnt="3"/>
      <dgm:spPr/>
    </dgm:pt>
    <dgm:pt modelId="{CF2E7622-9119-4268-AC20-BE1462545DBC}" type="pres">
      <dgm:prSet presAssocID="{7B02C52B-B52F-4AF6-AB20-39784A04DCEB}" presName="hierChild6" presStyleCnt="0"/>
      <dgm:spPr/>
    </dgm:pt>
    <dgm:pt modelId="{0882CF28-168B-4BF9-A21C-FA22D47C4DFF}" type="pres">
      <dgm:prSet presAssocID="{7B02C52B-B52F-4AF6-AB20-39784A04DCEB}" presName="hierChild7" presStyleCnt="0"/>
      <dgm:spPr/>
    </dgm:pt>
    <dgm:pt modelId="{D6A6434E-E7CC-47ED-8CF1-475B5B282B85}" type="pres">
      <dgm:prSet presAssocID="{B9966EC9-CB67-4F03-A65A-86176AD96E20}" presName="Name111" presStyleLbl="parChTrans1D2" presStyleIdx="5" presStyleCnt="6"/>
      <dgm:spPr/>
    </dgm:pt>
    <dgm:pt modelId="{9792E9BA-B149-4F8E-95E2-3FB72983D5D4}" type="pres">
      <dgm:prSet presAssocID="{C119C7E1-63BA-438D-B0CE-B76D891828A0}" presName="hierRoot3" presStyleCnt="0">
        <dgm:presLayoutVars>
          <dgm:hierBranch val="init"/>
        </dgm:presLayoutVars>
      </dgm:prSet>
      <dgm:spPr/>
    </dgm:pt>
    <dgm:pt modelId="{CAD3BED9-5C86-4CF4-B82B-8862F575F89E}" type="pres">
      <dgm:prSet presAssocID="{C119C7E1-63BA-438D-B0CE-B76D891828A0}" presName="rootComposite3" presStyleCnt="0"/>
      <dgm:spPr/>
    </dgm:pt>
    <dgm:pt modelId="{DF6654C5-0652-46B7-995F-80ABED38A84D}" type="pres">
      <dgm:prSet presAssocID="{C119C7E1-63BA-438D-B0CE-B76D891828A0}" presName="rootText3" presStyleLbl="asst1" presStyleIdx="2" presStyleCnt="3">
        <dgm:presLayoutVars>
          <dgm:chPref val="3"/>
        </dgm:presLayoutVars>
      </dgm:prSet>
      <dgm:spPr/>
    </dgm:pt>
    <dgm:pt modelId="{DE7AB497-C038-4BBD-AAC6-DE8F9181DDFC}" type="pres">
      <dgm:prSet presAssocID="{C119C7E1-63BA-438D-B0CE-B76D891828A0}" presName="rootConnector3" presStyleLbl="asst1" presStyleIdx="2" presStyleCnt="3"/>
      <dgm:spPr/>
    </dgm:pt>
    <dgm:pt modelId="{DCD8051F-6E84-4049-B786-1CF562C7639C}" type="pres">
      <dgm:prSet presAssocID="{C119C7E1-63BA-438D-B0CE-B76D891828A0}" presName="hierChild6" presStyleCnt="0"/>
      <dgm:spPr/>
    </dgm:pt>
    <dgm:pt modelId="{59521BE9-345D-41AF-A129-DBBFC88BC6C6}" type="pres">
      <dgm:prSet presAssocID="{C119C7E1-63BA-438D-B0CE-B76D891828A0}" presName="hierChild7" presStyleCnt="0"/>
      <dgm:spPr/>
    </dgm:pt>
  </dgm:ptLst>
  <dgm:cxnLst>
    <dgm:cxn modelId="{5A52A107-992C-4D05-9927-F0CECA4F6E3C}" type="presOf" srcId="{357292C6-3CC5-4771-953C-6934E1DDD317}" destId="{FAB71449-194F-4D39-AB70-99E2C473E781}" srcOrd="1" destOrd="0" presId="urn:microsoft.com/office/officeart/2005/8/layout/orgChart1"/>
    <dgm:cxn modelId="{F160AE0A-23C6-494B-86E7-F8F2B1110D39}" type="presOf" srcId="{B9966EC9-CB67-4F03-A65A-86176AD96E20}" destId="{D6A6434E-E7CC-47ED-8CF1-475B5B282B85}" srcOrd="0" destOrd="0" presId="urn:microsoft.com/office/officeart/2005/8/layout/orgChart1"/>
    <dgm:cxn modelId="{F0D6650C-CAE7-4EA2-B7F2-3B1AA79C6404}" type="presOf" srcId="{970D53D4-E9F5-4C9C-88F8-CF0D25F7891C}" destId="{4F3BC23B-C844-4744-B577-502C3B1B4756}" srcOrd="0" destOrd="0" presId="urn:microsoft.com/office/officeart/2005/8/layout/orgChart1"/>
    <dgm:cxn modelId="{AB306412-9B41-4C4F-8E27-8B05D528AB49}" srcId="{25A9FEA0-E566-4012-8D89-3C01F61A3AEC}" destId="{EA9CA66C-D4B7-4158-B6DA-6F3035A8F04C}" srcOrd="0" destOrd="0" parTransId="{F3196484-BFAB-4D7E-8610-05D3E96C7E83}" sibTransId="{19573D29-5C16-4C11-B238-50234DAAC7B4}"/>
    <dgm:cxn modelId="{71CD9619-8B8D-4BAF-BC8C-D3D02711067E}" type="presOf" srcId="{970D53D4-E9F5-4C9C-88F8-CF0D25F7891C}" destId="{57CEAD44-C344-4B84-9577-AEB79DA28D33}" srcOrd="1" destOrd="0" presId="urn:microsoft.com/office/officeart/2005/8/layout/orgChart1"/>
    <dgm:cxn modelId="{87FF421D-319A-43BA-B26D-6E48E7C3E6EE}" type="presOf" srcId="{E11297B9-9CDF-4F8B-A7A9-E210E9767C5F}" destId="{629101F8-D062-4DC5-A51F-A57B89B77E02}" srcOrd="0" destOrd="0" presId="urn:microsoft.com/office/officeart/2005/8/layout/orgChart1"/>
    <dgm:cxn modelId="{72B6022A-C098-4C52-97CD-F0FA5443B4B0}" type="presOf" srcId="{7B02C52B-B52F-4AF6-AB20-39784A04DCEB}" destId="{BE481EE7-C2F8-46CF-A514-8961A5BFE64B}" srcOrd="0" destOrd="0" presId="urn:microsoft.com/office/officeart/2005/8/layout/orgChart1"/>
    <dgm:cxn modelId="{5747E130-1A34-4805-BC63-E438A9ECA822}" srcId="{B97BBABD-2DB6-4006-9871-683929E297F1}" destId="{ACEAC925-B3B6-4C1A-B752-2A6612C6AE52}" srcOrd="0" destOrd="0" parTransId="{6851FD41-B1B7-4301-B533-26DE70814DEE}" sibTransId="{59DD2B2F-5579-4DDD-BC7D-980385BBA0E8}"/>
    <dgm:cxn modelId="{62097732-AF6B-4570-965D-B974D7764248}" type="presOf" srcId="{ACEAC925-B3B6-4C1A-B752-2A6612C6AE52}" destId="{96A1B76C-D27E-4349-A388-A4A80C60BB2B}" srcOrd="1" destOrd="0" presId="urn:microsoft.com/office/officeart/2005/8/layout/orgChart1"/>
    <dgm:cxn modelId="{844C7C34-6555-45DA-BC67-C629281E2B2C}" type="presOf" srcId="{899D4F3F-DC55-4498-994D-534476A99513}" destId="{599CC501-4E25-4D17-8DD6-6748C4D2C0CF}" srcOrd="0" destOrd="0" presId="urn:microsoft.com/office/officeart/2005/8/layout/orgChart1"/>
    <dgm:cxn modelId="{7A0E0E5D-A023-4584-A784-5C3C5EA63470}" type="presOf" srcId="{2A0D8989-3C73-4F5C-892F-7AD83D78F31F}" destId="{1C101B7B-8EF4-41CF-A451-4471B89262F3}" srcOrd="0" destOrd="0" presId="urn:microsoft.com/office/officeart/2005/8/layout/orgChart1"/>
    <dgm:cxn modelId="{52239064-1BF8-4EF0-97E4-DC614BC7DADE}" type="presOf" srcId="{8DC555C2-ACE8-4C8C-B3E7-B4E704C1B5BC}" destId="{28E7E040-029B-4742-B3B2-893F2F7AA873}" srcOrd="0" destOrd="0" presId="urn:microsoft.com/office/officeart/2005/8/layout/orgChart1"/>
    <dgm:cxn modelId="{31FA2048-7AB9-4C0E-953E-8754ED696E7E}" type="presOf" srcId="{C119C7E1-63BA-438D-B0CE-B76D891828A0}" destId="{DE7AB497-C038-4BBD-AAC6-DE8F9181DDFC}" srcOrd="1" destOrd="0" presId="urn:microsoft.com/office/officeart/2005/8/layout/orgChart1"/>
    <dgm:cxn modelId="{31A47748-B62F-4EAC-9D80-89BC04740C39}" type="presOf" srcId="{7904D722-2A05-46DA-BBDA-8043666B8CB3}" destId="{A42FD72E-8C56-4D8B-B5DC-C6DAAC43A9D3}" srcOrd="0" destOrd="0" presId="urn:microsoft.com/office/officeart/2005/8/layout/orgChart1"/>
    <dgm:cxn modelId="{F441484A-BA91-4C9B-A0AE-9286C72E429B}" type="presOf" srcId="{9B421DE5-131B-4464-B53B-7A49737C225D}" destId="{B35BA7BB-5D7D-487E-84CE-9659FF259E68}" srcOrd="0" destOrd="0" presId="urn:microsoft.com/office/officeart/2005/8/layout/orgChart1"/>
    <dgm:cxn modelId="{508E756B-8308-45E7-909E-49AD0BC049AF}" srcId="{E27E7680-1693-41E0-A1CC-FF98EFB57B9A}" destId="{899D4F3F-DC55-4498-994D-534476A99513}" srcOrd="0" destOrd="0" parTransId="{E11297B9-9CDF-4F8B-A7A9-E210E9767C5F}" sibTransId="{C984A30B-09E7-4CAB-9104-3C33CB0177C6}"/>
    <dgm:cxn modelId="{A0F45A6D-110E-4DCB-8D91-6F61E6F39AC9}" srcId="{357292C6-3CC5-4771-953C-6934E1DDD317}" destId="{970D53D4-E9F5-4C9C-88F8-CF0D25F7891C}" srcOrd="0" destOrd="0" parTransId="{7904D722-2A05-46DA-BBDA-8043666B8CB3}" sibTransId="{47E0BAEC-B70A-4BC1-88D4-BBCF49C4254A}"/>
    <dgm:cxn modelId="{55972750-C00D-40E2-B061-3DC1CF9A2286}" srcId="{ACEAC925-B3B6-4C1A-B752-2A6612C6AE52}" destId="{357292C6-3CC5-4771-953C-6934E1DDD317}" srcOrd="5" destOrd="0" parTransId="{253C34C7-82BA-4F9F-956B-AD6DBE5BC5DA}" sibTransId="{487F5183-1B81-4470-B786-6B15834D1816}"/>
    <dgm:cxn modelId="{E1AD3250-4B09-4471-93AA-07D34F97CD92}" type="presOf" srcId="{25A9FEA0-E566-4012-8D89-3C01F61A3AEC}" destId="{2A339CBD-F169-4262-AB77-CC1B3C082433}" srcOrd="0" destOrd="0" presId="urn:microsoft.com/office/officeart/2005/8/layout/orgChart1"/>
    <dgm:cxn modelId="{C8803C51-D1D8-4C55-A62E-9D543D3CA5F1}" type="presOf" srcId="{B97BBABD-2DB6-4006-9871-683929E297F1}" destId="{A5D0291D-1EEA-45B0-AC61-38D1132649C0}" srcOrd="0" destOrd="0" presId="urn:microsoft.com/office/officeart/2005/8/layout/orgChart1"/>
    <dgm:cxn modelId="{4D39EB71-01CC-419B-B5FC-53C5084AB54B}" srcId="{ACEAC925-B3B6-4C1A-B752-2A6612C6AE52}" destId="{E27E7680-1693-41E0-A1CC-FF98EFB57B9A}" srcOrd="4" destOrd="0" parTransId="{2A0D8989-3C73-4F5C-892F-7AD83D78F31F}" sibTransId="{A94F3C50-A95B-4782-BB5D-07809592B449}"/>
    <dgm:cxn modelId="{C779A074-35CD-4394-BEC2-F7AF6F3E89D6}" type="presOf" srcId="{899D4F3F-DC55-4498-994D-534476A99513}" destId="{D1978D4A-EFCB-4816-B295-01B24A35A1B8}" srcOrd="1" destOrd="0" presId="urn:microsoft.com/office/officeart/2005/8/layout/orgChart1"/>
    <dgm:cxn modelId="{F17C6E78-51F1-4884-96A8-A494F6DFB3B8}" srcId="{ACEAC925-B3B6-4C1A-B752-2A6612C6AE52}" destId="{25A9FEA0-E566-4012-8D89-3C01F61A3AEC}" srcOrd="3" destOrd="0" parTransId="{8DC555C2-ACE8-4C8C-B3E7-B4E704C1B5BC}" sibTransId="{DB58686C-D892-4387-A6AF-008844586DF9}"/>
    <dgm:cxn modelId="{7A9C0981-3E20-40B2-8413-DE3FA077672B}" type="presOf" srcId="{C119C7E1-63BA-438D-B0CE-B76D891828A0}" destId="{DF6654C5-0652-46B7-995F-80ABED38A84D}" srcOrd="0" destOrd="0" presId="urn:microsoft.com/office/officeart/2005/8/layout/orgChart1"/>
    <dgm:cxn modelId="{6C70818B-475C-41C1-8857-0881DF784444}" type="presOf" srcId="{ACEAC925-B3B6-4C1A-B752-2A6612C6AE52}" destId="{6A3431E1-56DD-47BB-A51A-F6E8611A5BA4}" srcOrd="0" destOrd="0" presId="urn:microsoft.com/office/officeart/2005/8/layout/orgChart1"/>
    <dgm:cxn modelId="{558F238F-23BB-4EB3-975F-68818FBE4C1B}" type="presOf" srcId="{E27E7680-1693-41E0-A1CC-FF98EFB57B9A}" destId="{3114698E-A6AA-46EB-A58C-800406F2A20D}" srcOrd="1" destOrd="0" presId="urn:microsoft.com/office/officeart/2005/8/layout/orgChart1"/>
    <dgm:cxn modelId="{5C718594-E39E-40D9-B0CE-F36F4CA7DE8A}" srcId="{ACEAC925-B3B6-4C1A-B752-2A6612C6AE52}" destId="{9B421DE5-131B-4464-B53B-7A49737C225D}" srcOrd="0" destOrd="0" parTransId="{1AB96B08-482D-433E-89A3-7190511AEFE0}" sibTransId="{05EFB6BD-1C92-4012-B69C-1DDB490F2DD7}"/>
    <dgm:cxn modelId="{4A14309B-44D8-4BF7-B095-EF27F0F8C411}" type="presOf" srcId="{9B421DE5-131B-4464-B53B-7A49737C225D}" destId="{7A6BBACA-B438-40E7-9F49-6B3A423E7950}" srcOrd="1" destOrd="0" presId="urn:microsoft.com/office/officeart/2005/8/layout/orgChart1"/>
    <dgm:cxn modelId="{F89B34A6-4AE4-4A9F-B712-D64902E27B38}" srcId="{ACEAC925-B3B6-4C1A-B752-2A6612C6AE52}" destId="{7B02C52B-B52F-4AF6-AB20-39784A04DCEB}" srcOrd="1" destOrd="0" parTransId="{743E39D3-149D-41B8-AE55-D7A00A566268}" sibTransId="{C6CA0D3D-AD74-4C09-8D2B-17CB7A4EE4E0}"/>
    <dgm:cxn modelId="{A544A4A6-B40C-461F-B020-29EC92FD41BF}" type="presOf" srcId="{1AB96B08-482D-433E-89A3-7190511AEFE0}" destId="{17713A15-9A69-4861-AE07-1177D3F1FF27}" srcOrd="0" destOrd="0" presId="urn:microsoft.com/office/officeart/2005/8/layout/orgChart1"/>
    <dgm:cxn modelId="{685344AE-DBDE-4D00-959F-47282A720ADA}" type="presOf" srcId="{F3196484-BFAB-4D7E-8610-05D3E96C7E83}" destId="{72095CA3-3412-41EA-9875-AEB556A775A3}" srcOrd="0" destOrd="0" presId="urn:microsoft.com/office/officeart/2005/8/layout/orgChart1"/>
    <dgm:cxn modelId="{7638B9B5-11F5-4A95-9092-2287323073CB}" type="presOf" srcId="{357292C6-3CC5-4771-953C-6934E1DDD317}" destId="{4771D882-A49C-44C5-81A9-C6EE28222ADE}" srcOrd="0" destOrd="0" presId="urn:microsoft.com/office/officeart/2005/8/layout/orgChart1"/>
    <dgm:cxn modelId="{5B4A8DBB-E395-489D-9080-1298654DE4FD}" srcId="{ACEAC925-B3B6-4C1A-B752-2A6612C6AE52}" destId="{C119C7E1-63BA-438D-B0CE-B76D891828A0}" srcOrd="2" destOrd="0" parTransId="{B9966EC9-CB67-4F03-A65A-86176AD96E20}" sibTransId="{D251B4B7-F823-4244-8E04-A947B282E2F8}"/>
    <dgm:cxn modelId="{462921BF-117A-4633-B0E6-5EBC0C5EB3D8}" type="presOf" srcId="{743E39D3-149D-41B8-AE55-D7A00A566268}" destId="{D703487E-10D9-405B-B4A3-9E67481A7B23}" srcOrd="0" destOrd="0" presId="urn:microsoft.com/office/officeart/2005/8/layout/orgChart1"/>
    <dgm:cxn modelId="{2EF955C5-21AC-476A-AEE1-DACD9C6CB8E1}" type="presOf" srcId="{25A9FEA0-E566-4012-8D89-3C01F61A3AEC}" destId="{F92D9359-64B8-4941-A592-8491156A4384}" srcOrd="1" destOrd="0" presId="urn:microsoft.com/office/officeart/2005/8/layout/orgChart1"/>
    <dgm:cxn modelId="{B29AC7C5-6032-42E6-B5D8-5A20DE844816}" type="presOf" srcId="{E27E7680-1693-41E0-A1CC-FF98EFB57B9A}" destId="{044DBA04-74A6-4AF4-B5ED-42535E938848}" srcOrd="0" destOrd="0" presId="urn:microsoft.com/office/officeart/2005/8/layout/orgChart1"/>
    <dgm:cxn modelId="{605B66DD-CC97-4453-80A6-AD22FB7FC8F6}" type="presOf" srcId="{253C34C7-82BA-4F9F-956B-AD6DBE5BC5DA}" destId="{E7FE504E-827F-43C5-9E16-079A3FA3E37F}" srcOrd="0" destOrd="0" presId="urn:microsoft.com/office/officeart/2005/8/layout/orgChart1"/>
    <dgm:cxn modelId="{B77024E9-4232-4646-8B76-7FFE0A7D1A26}" type="presOf" srcId="{7B02C52B-B52F-4AF6-AB20-39784A04DCEB}" destId="{844F9F9D-7A92-40B0-8C12-C36FABC3BFDE}" srcOrd="1" destOrd="0" presId="urn:microsoft.com/office/officeart/2005/8/layout/orgChart1"/>
    <dgm:cxn modelId="{197E94E9-B067-4642-A0FB-4EAE985AC66A}" type="presOf" srcId="{EA9CA66C-D4B7-4158-B6DA-6F3035A8F04C}" destId="{E70B51CF-AB14-42EB-B33C-D52A1A79CC5A}" srcOrd="1" destOrd="0" presId="urn:microsoft.com/office/officeart/2005/8/layout/orgChart1"/>
    <dgm:cxn modelId="{ABC59CF7-9A09-4672-8D30-9B93CE841F27}" type="presOf" srcId="{EA9CA66C-D4B7-4158-B6DA-6F3035A8F04C}" destId="{451D13D3-F561-4297-B660-071397BB4E3D}" srcOrd="0" destOrd="0" presId="urn:microsoft.com/office/officeart/2005/8/layout/orgChart1"/>
    <dgm:cxn modelId="{99BED1C7-D592-461D-918E-065E7F4E07AE}" type="presParOf" srcId="{A5D0291D-1EEA-45B0-AC61-38D1132649C0}" destId="{118C1BD5-C42E-4ACC-B374-75602D06834F}" srcOrd="0" destOrd="0" presId="urn:microsoft.com/office/officeart/2005/8/layout/orgChart1"/>
    <dgm:cxn modelId="{D85327B6-71B0-4757-AD92-01C3E043229E}" type="presParOf" srcId="{118C1BD5-C42E-4ACC-B374-75602D06834F}" destId="{02EBABE5-6071-41F1-9D04-891B0BA896F4}" srcOrd="0" destOrd="0" presId="urn:microsoft.com/office/officeart/2005/8/layout/orgChart1"/>
    <dgm:cxn modelId="{E7CA7380-059C-4DC8-8780-BFDF587BFFBB}" type="presParOf" srcId="{02EBABE5-6071-41F1-9D04-891B0BA896F4}" destId="{6A3431E1-56DD-47BB-A51A-F6E8611A5BA4}" srcOrd="0" destOrd="0" presId="urn:microsoft.com/office/officeart/2005/8/layout/orgChart1"/>
    <dgm:cxn modelId="{70863AE4-B37E-4C4E-B0ED-0705CEA2F78A}" type="presParOf" srcId="{02EBABE5-6071-41F1-9D04-891B0BA896F4}" destId="{96A1B76C-D27E-4349-A388-A4A80C60BB2B}" srcOrd="1" destOrd="0" presId="urn:microsoft.com/office/officeart/2005/8/layout/orgChart1"/>
    <dgm:cxn modelId="{B4D20EA2-E29C-406A-A67C-C3946C169AFA}" type="presParOf" srcId="{118C1BD5-C42E-4ACC-B374-75602D06834F}" destId="{4885B869-EE1E-4628-BDF6-4163D731A5DB}" srcOrd="1" destOrd="0" presId="urn:microsoft.com/office/officeart/2005/8/layout/orgChart1"/>
    <dgm:cxn modelId="{F3A78E77-BA9F-475D-8837-A2F2EFAB3484}" type="presParOf" srcId="{4885B869-EE1E-4628-BDF6-4163D731A5DB}" destId="{28E7E040-029B-4742-B3B2-893F2F7AA873}" srcOrd="0" destOrd="0" presId="urn:microsoft.com/office/officeart/2005/8/layout/orgChart1"/>
    <dgm:cxn modelId="{0C91D3FA-4739-4697-8116-7ED302CB295E}" type="presParOf" srcId="{4885B869-EE1E-4628-BDF6-4163D731A5DB}" destId="{4B89A5A8-0E5D-4F1C-AD77-1AE3BE01553E}" srcOrd="1" destOrd="0" presId="urn:microsoft.com/office/officeart/2005/8/layout/orgChart1"/>
    <dgm:cxn modelId="{233D2DD1-2757-4F64-AFE7-30BDB741BD91}" type="presParOf" srcId="{4B89A5A8-0E5D-4F1C-AD77-1AE3BE01553E}" destId="{F64D6236-DABB-4D8C-808A-CCD4365D8016}" srcOrd="0" destOrd="0" presId="urn:microsoft.com/office/officeart/2005/8/layout/orgChart1"/>
    <dgm:cxn modelId="{BF4BFA28-EDEB-42A0-AFDE-7E295F4566C4}" type="presParOf" srcId="{F64D6236-DABB-4D8C-808A-CCD4365D8016}" destId="{2A339CBD-F169-4262-AB77-CC1B3C082433}" srcOrd="0" destOrd="0" presId="urn:microsoft.com/office/officeart/2005/8/layout/orgChart1"/>
    <dgm:cxn modelId="{A19C0856-0F97-45C2-B658-C10A61DD846E}" type="presParOf" srcId="{F64D6236-DABB-4D8C-808A-CCD4365D8016}" destId="{F92D9359-64B8-4941-A592-8491156A4384}" srcOrd="1" destOrd="0" presId="urn:microsoft.com/office/officeart/2005/8/layout/orgChart1"/>
    <dgm:cxn modelId="{6A140E27-416B-45C1-A634-DA85A34A39FE}" type="presParOf" srcId="{4B89A5A8-0E5D-4F1C-AD77-1AE3BE01553E}" destId="{07E0B104-B035-4900-B2E7-665F27DE8DE7}" srcOrd="1" destOrd="0" presId="urn:microsoft.com/office/officeart/2005/8/layout/orgChart1"/>
    <dgm:cxn modelId="{EFAF38F2-512F-4C16-926A-7ACFB20B04CD}" type="presParOf" srcId="{07E0B104-B035-4900-B2E7-665F27DE8DE7}" destId="{72095CA3-3412-41EA-9875-AEB556A775A3}" srcOrd="0" destOrd="0" presId="urn:microsoft.com/office/officeart/2005/8/layout/orgChart1"/>
    <dgm:cxn modelId="{1DC4FCC9-4554-4C6C-9EA0-DD789E91D1B2}" type="presParOf" srcId="{07E0B104-B035-4900-B2E7-665F27DE8DE7}" destId="{6F2CE628-4517-42A4-8172-9852266A3E8E}" srcOrd="1" destOrd="0" presId="urn:microsoft.com/office/officeart/2005/8/layout/orgChart1"/>
    <dgm:cxn modelId="{F3834D7D-4A81-4822-B998-EC5A7BD9F162}" type="presParOf" srcId="{6F2CE628-4517-42A4-8172-9852266A3E8E}" destId="{05A815DA-B7F2-46B0-894E-CCC2C84A2705}" srcOrd="0" destOrd="0" presId="urn:microsoft.com/office/officeart/2005/8/layout/orgChart1"/>
    <dgm:cxn modelId="{897966B1-1FA3-47A1-BDEC-8E6B2F610C3E}" type="presParOf" srcId="{05A815DA-B7F2-46B0-894E-CCC2C84A2705}" destId="{451D13D3-F561-4297-B660-071397BB4E3D}" srcOrd="0" destOrd="0" presId="urn:microsoft.com/office/officeart/2005/8/layout/orgChart1"/>
    <dgm:cxn modelId="{D11FDFD8-D315-4FDA-9F96-4205CB564EDA}" type="presParOf" srcId="{05A815DA-B7F2-46B0-894E-CCC2C84A2705}" destId="{E70B51CF-AB14-42EB-B33C-D52A1A79CC5A}" srcOrd="1" destOrd="0" presId="urn:microsoft.com/office/officeart/2005/8/layout/orgChart1"/>
    <dgm:cxn modelId="{3FB657CF-A6DD-49B1-9229-AF7E5D8344B7}" type="presParOf" srcId="{6F2CE628-4517-42A4-8172-9852266A3E8E}" destId="{74564185-6451-4F5A-98C5-04BDF9B7E78F}" srcOrd="1" destOrd="0" presId="urn:microsoft.com/office/officeart/2005/8/layout/orgChart1"/>
    <dgm:cxn modelId="{248A96AD-771B-41C4-8403-50C6E6EC1B51}" type="presParOf" srcId="{6F2CE628-4517-42A4-8172-9852266A3E8E}" destId="{45C02EEE-AAA6-48AD-A7A3-36D2148604EA}" srcOrd="2" destOrd="0" presId="urn:microsoft.com/office/officeart/2005/8/layout/orgChart1"/>
    <dgm:cxn modelId="{909AFA26-0933-436A-8E62-3E60011D9AB6}" type="presParOf" srcId="{4B89A5A8-0E5D-4F1C-AD77-1AE3BE01553E}" destId="{9A94B9C1-A4EC-4A4A-AC4B-35801BDADD79}" srcOrd="2" destOrd="0" presId="urn:microsoft.com/office/officeart/2005/8/layout/orgChart1"/>
    <dgm:cxn modelId="{41338C6E-D598-4A6C-AD71-AAF537D138F3}" type="presParOf" srcId="{4885B869-EE1E-4628-BDF6-4163D731A5DB}" destId="{1C101B7B-8EF4-41CF-A451-4471B89262F3}" srcOrd="2" destOrd="0" presId="urn:microsoft.com/office/officeart/2005/8/layout/orgChart1"/>
    <dgm:cxn modelId="{EA619653-6B00-4E5C-A03F-16F43EDB8CB5}" type="presParOf" srcId="{4885B869-EE1E-4628-BDF6-4163D731A5DB}" destId="{2AEEC08F-E691-456C-9E8C-9B56DF71A24E}" srcOrd="3" destOrd="0" presId="urn:microsoft.com/office/officeart/2005/8/layout/orgChart1"/>
    <dgm:cxn modelId="{AE2401F9-47C1-479F-B007-39F37213984A}" type="presParOf" srcId="{2AEEC08F-E691-456C-9E8C-9B56DF71A24E}" destId="{F01FE918-0957-4B92-BE69-3986A8781760}" srcOrd="0" destOrd="0" presId="urn:microsoft.com/office/officeart/2005/8/layout/orgChart1"/>
    <dgm:cxn modelId="{731AF289-DBE5-49BB-B0C3-1A3657CABF3D}" type="presParOf" srcId="{F01FE918-0957-4B92-BE69-3986A8781760}" destId="{044DBA04-74A6-4AF4-B5ED-42535E938848}" srcOrd="0" destOrd="0" presId="urn:microsoft.com/office/officeart/2005/8/layout/orgChart1"/>
    <dgm:cxn modelId="{6995D3A9-1673-48D3-860F-A48BCC525182}" type="presParOf" srcId="{F01FE918-0957-4B92-BE69-3986A8781760}" destId="{3114698E-A6AA-46EB-A58C-800406F2A20D}" srcOrd="1" destOrd="0" presId="urn:microsoft.com/office/officeart/2005/8/layout/orgChart1"/>
    <dgm:cxn modelId="{50E79B4C-B50E-44D9-8E41-A4537D67189F}" type="presParOf" srcId="{2AEEC08F-E691-456C-9E8C-9B56DF71A24E}" destId="{42CC6692-080A-494E-B60D-99ECBA528110}" srcOrd="1" destOrd="0" presId="urn:microsoft.com/office/officeart/2005/8/layout/orgChart1"/>
    <dgm:cxn modelId="{00AF6EE6-D938-463E-838F-C738C16F26F6}" type="presParOf" srcId="{42CC6692-080A-494E-B60D-99ECBA528110}" destId="{629101F8-D062-4DC5-A51F-A57B89B77E02}" srcOrd="0" destOrd="0" presId="urn:microsoft.com/office/officeart/2005/8/layout/orgChart1"/>
    <dgm:cxn modelId="{39F4CCCB-90F4-484A-B8B6-92F2DB426AA5}" type="presParOf" srcId="{42CC6692-080A-494E-B60D-99ECBA528110}" destId="{C56670F0-AB2A-4A31-B26D-76754F7E952F}" srcOrd="1" destOrd="0" presId="urn:microsoft.com/office/officeart/2005/8/layout/orgChart1"/>
    <dgm:cxn modelId="{64B32467-9CEE-4D04-A123-62A68895754A}" type="presParOf" srcId="{C56670F0-AB2A-4A31-B26D-76754F7E952F}" destId="{AE16F5B4-CAF5-4614-987D-B8BF265691FD}" srcOrd="0" destOrd="0" presId="urn:microsoft.com/office/officeart/2005/8/layout/orgChart1"/>
    <dgm:cxn modelId="{5F574EA2-DED6-4395-A8AA-CA52D64172DB}" type="presParOf" srcId="{AE16F5B4-CAF5-4614-987D-B8BF265691FD}" destId="{599CC501-4E25-4D17-8DD6-6748C4D2C0CF}" srcOrd="0" destOrd="0" presId="urn:microsoft.com/office/officeart/2005/8/layout/orgChart1"/>
    <dgm:cxn modelId="{1AFA1037-C728-4500-B58C-B5AC6606BC40}" type="presParOf" srcId="{AE16F5B4-CAF5-4614-987D-B8BF265691FD}" destId="{D1978D4A-EFCB-4816-B295-01B24A35A1B8}" srcOrd="1" destOrd="0" presId="urn:microsoft.com/office/officeart/2005/8/layout/orgChart1"/>
    <dgm:cxn modelId="{B48903A1-928B-4A59-94E9-50F57ABE0972}" type="presParOf" srcId="{C56670F0-AB2A-4A31-B26D-76754F7E952F}" destId="{7BD5214C-7D9A-457A-8DF1-7C34D6D162E8}" srcOrd="1" destOrd="0" presId="urn:microsoft.com/office/officeart/2005/8/layout/orgChart1"/>
    <dgm:cxn modelId="{4C10BA84-C579-438F-995B-F6840967D901}" type="presParOf" srcId="{C56670F0-AB2A-4A31-B26D-76754F7E952F}" destId="{9B6B2D3A-35A0-4062-AA08-3C07191847EE}" srcOrd="2" destOrd="0" presId="urn:microsoft.com/office/officeart/2005/8/layout/orgChart1"/>
    <dgm:cxn modelId="{3D9C0450-6584-4CB1-A5B9-A8C2861B528D}" type="presParOf" srcId="{2AEEC08F-E691-456C-9E8C-9B56DF71A24E}" destId="{B20440AF-A0AC-4AFF-A5C2-CAD3C10DDF8C}" srcOrd="2" destOrd="0" presId="urn:microsoft.com/office/officeart/2005/8/layout/orgChart1"/>
    <dgm:cxn modelId="{6A4CA766-1062-4453-800B-EFB56EDCED6B}" type="presParOf" srcId="{4885B869-EE1E-4628-BDF6-4163D731A5DB}" destId="{E7FE504E-827F-43C5-9E16-079A3FA3E37F}" srcOrd="4" destOrd="0" presId="urn:microsoft.com/office/officeart/2005/8/layout/orgChart1"/>
    <dgm:cxn modelId="{3F973F19-7644-4B64-AB36-15C2602B4BC9}" type="presParOf" srcId="{4885B869-EE1E-4628-BDF6-4163D731A5DB}" destId="{F76885B4-6E19-460B-85C2-1381C20B70CC}" srcOrd="5" destOrd="0" presId="urn:microsoft.com/office/officeart/2005/8/layout/orgChart1"/>
    <dgm:cxn modelId="{6108AFE7-A46B-41E2-9E98-05E618337253}" type="presParOf" srcId="{F76885B4-6E19-460B-85C2-1381C20B70CC}" destId="{9AC96A60-59E5-4EDE-BBA9-007F472DEA9D}" srcOrd="0" destOrd="0" presId="urn:microsoft.com/office/officeart/2005/8/layout/orgChart1"/>
    <dgm:cxn modelId="{1BF43AAB-6326-4C1C-8E3A-B7A456E389C7}" type="presParOf" srcId="{9AC96A60-59E5-4EDE-BBA9-007F472DEA9D}" destId="{4771D882-A49C-44C5-81A9-C6EE28222ADE}" srcOrd="0" destOrd="0" presId="urn:microsoft.com/office/officeart/2005/8/layout/orgChart1"/>
    <dgm:cxn modelId="{F86E154C-6672-4F91-9774-F9D5112C8C84}" type="presParOf" srcId="{9AC96A60-59E5-4EDE-BBA9-007F472DEA9D}" destId="{FAB71449-194F-4D39-AB70-99E2C473E781}" srcOrd="1" destOrd="0" presId="urn:microsoft.com/office/officeart/2005/8/layout/orgChart1"/>
    <dgm:cxn modelId="{4DE4DE64-7C1C-454D-A16D-7A7C0D59BFB5}" type="presParOf" srcId="{F76885B4-6E19-460B-85C2-1381C20B70CC}" destId="{49599899-5890-4F11-959E-BA599ABD3CA0}" srcOrd="1" destOrd="0" presId="urn:microsoft.com/office/officeart/2005/8/layout/orgChart1"/>
    <dgm:cxn modelId="{F2C6A6D8-AD33-438C-B5AB-B94ECECAA64C}" type="presParOf" srcId="{49599899-5890-4F11-959E-BA599ABD3CA0}" destId="{A42FD72E-8C56-4D8B-B5DC-C6DAAC43A9D3}" srcOrd="0" destOrd="0" presId="urn:microsoft.com/office/officeart/2005/8/layout/orgChart1"/>
    <dgm:cxn modelId="{DBB5E88C-523E-4421-A3FE-9A1EDEB49C77}" type="presParOf" srcId="{49599899-5890-4F11-959E-BA599ABD3CA0}" destId="{71433501-F14A-48BF-BF2A-189AD21ED961}" srcOrd="1" destOrd="0" presId="urn:microsoft.com/office/officeart/2005/8/layout/orgChart1"/>
    <dgm:cxn modelId="{37DD4F19-A28A-4CE9-A2B3-2E79ACB0154B}" type="presParOf" srcId="{71433501-F14A-48BF-BF2A-189AD21ED961}" destId="{CA24AD6A-7009-4EE7-9481-C0E5788CFFB4}" srcOrd="0" destOrd="0" presId="urn:microsoft.com/office/officeart/2005/8/layout/orgChart1"/>
    <dgm:cxn modelId="{E01F3E4A-349C-4753-BE80-A7AE17408E92}" type="presParOf" srcId="{CA24AD6A-7009-4EE7-9481-C0E5788CFFB4}" destId="{4F3BC23B-C844-4744-B577-502C3B1B4756}" srcOrd="0" destOrd="0" presId="urn:microsoft.com/office/officeart/2005/8/layout/orgChart1"/>
    <dgm:cxn modelId="{3F7B2CF6-E2F7-4958-8343-BA4CDBE29420}" type="presParOf" srcId="{CA24AD6A-7009-4EE7-9481-C0E5788CFFB4}" destId="{57CEAD44-C344-4B84-9577-AEB79DA28D33}" srcOrd="1" destOrd="0" presId="urn:microsoft.com/office/officeart/2005/8/layout/orgChart1"/>
    <dgm:cxn modelId="{CA07A032-566C-4D7A-B470-7BF739090F1D}" type="presParOf" srcId="{71433501-F14A-48BF-BF2A-189AD21ED961}" destId="{3962AD53-739B-4AFF-82A9-E242A7688B52}" srcOrd="1" destOrd="0" presId="urn:microsoft.com/office/officeart/2005/8/layout/orgChart1"/>
    <dgm:cxn modelId="{9C78989A-ED7A-4889-B618-8AC71D3F151D}" type="presParOf" srcId="{71433501-F14A-48BF-BF2A-189AD21ED961}" destId="{74FA868E-B758-4619-A307-E98D8D913292}" srcOrd="2" destOrd="0" presId="urn:microsoft.com/office/officeart/2005/8/layout/orgChart1"/>
    <dgm:cxn modelId="{D2BAF85E-26B0-46B1-A4C5-835FA834CB34}" type="presParOf" srcId="{F76885B4-6E19-460B-85C2-1381C20B70CC}" destId="{10E77808-AB8E-4124-9FD9-AB99E75EF340}" srcOrd="2" destOrd="0" presId="urn:microsoft.com/office/officeart/2005/8/layout/orgChart1"/>
    <dgm:cxn modelId="{867F9D7A-7252-4EEB-A452-07202CE9CE69}" type="presParOf" srcId="{118C1BD5-C42E-4ACC-B374-75602D06834F}" destId="{0FFA4067-126D-4918-AF73-994AB50AADF2}" srcOrd="2" destOrd="0" presId="urn:microsoft.com/office/officeart/2005/8/layout/orgChart1"/>
    <dgm:cxn modelId="{0A3E1779-6824-41DE-9A27-60D4727C8728}" type="presParOf" srcId="{0FFA4067-126D-4918-AF73-994AB50AADF2}" destId="{17713A15-9A69-4861-AE07-1177D3F1FF27}" srcOrd="0" destOrd="0" presId="urn:microsoft.com/office/officeart/2005/8/layout/orgChart1"/>
    <dgm:cxn modelId="{80922B4A-7C98-4C86-939F-7FB4A274FA42}" type="presParOf" srcId="{0FFA4067-126D-4918-AF73-994AB50AADF2}" destId="{E52ED70C-1937-40CC-AC4F-DE23BD25FBBC}" srcOrd="1" destOrd="0" presId="urn:microsoft.com/office/officeart/2005/8/layout/orgChart1"/>
    <dgm:cxn modelId="{36404247-AE47-407D-93A7-71ECBD7C19EA}" type="presParOf" srcId="{E52ED70C-1937-40CC-AC4F-DE23BD25FBBC}" destId="{6C8C20FF-A7BE-4D1C-9142-EE54700FA938}" srcOrd="0" destOrd="0" presId="urn:microsoft.com/office/officeart/2005/8/layout/orgChart1"/>
    <dgm:cxn modelId="{CB0702BB-C4F5-4AD3-8B53-2FD8E91ABB36}" type="presParOf" srcId="{6C8C20FF-A7BE-4D1C-9142-EE54700FA938}" destId="{B35BA7BB-5D7D-487E-84CE-9659FF259E68}" srcOrd="0" destOrd="0" presId="urn:microsoft.com/office/officeart/2005/8/layout/orgChart1"/>
    <dgm:cxn modelId="{7B09C1F4-3B5D-48EE-9681-C753A900457A}" type="presParOf" srcId="{6C8C20FF-A7BE-4D1C-9142-EE54700FA938}" destId="{7A6BBACA-B438-40E7-9F49-6B3A423E7950}" srcOrd="1" destOrd="0" presId="urn:microsoft.com/office/officeart/2005/8/layout/orgChart1"/>
    <dgm:cxn modelId="{CF7AA301-3771-4296-9C4C-0041F73B76AF}" type="presParOf" srcId="{E52ED70C-1937-40CC-AC4F-DE23BD25FBBC}" destId="{E5048409-A68E-481B-B539-620AE23E0D4D}" srcOrd="1" destOrd="0" presId="urn:microsoft.com/office/officeart/2005/8/layout/orgChart1"/>
    <dgm:cxn modelId="{A1B8B56F-4EAC-450C-8A0D-4AF2D94FEC18}" type="presParOf" srcId="{E52ED70C-1937-40CC-AC4F-DE23BD25FBBC}" destId="{3CA03AF4-E536-403E-9D58-D32D83B74CD9}" srcOrd="2" destOrd="0" presId="urn:microsoft.com/office/officeart/2005/8/layout/orgChart1"/>
    <dgm:cxn modelId="{5D4212A4-C8E4-4591-A41E-9C0CB56314EC}" type="presParOf" srcId="{0FFA4067-126D-4918-AF73-994AB50AADF2}" destId="{D703487E-10D9-405B-B4A3-9E67481A7B23}" srcOrd="2" destOrd="0" presId="urn:microsoft.com/office/officeart/2005/8/layout/orgChart1"/>
    <dgm:cxn modelId="{E782FB17-4BD5-4B81-8ADA-CCED8BA63040}" type="presParOf" srcId="{0FFA4067-126D-4918-AF73-994AB50AADF2}" destId="{49174365-0CA8-4264-9BBD-44C2012CD377}" srcOrd="3" destOrd="0" presId="urn:microsoft.com/office/officeart/2005/8/layout/orgChart1"/>
    <dgm:cxn modelId="{34C33B87-AA8C-498E-A3FC-F1316597C224}" type="presParOf" srcId="{49174365-0CA8-4264-9BBD-44C2012CD377}" destId="{BAF9CE9A-4514-42F7-A4B3-2B743B9EF3C5}" srcOrd="0" destOrd="0" presId="urn:microsoft.com/office/officeart/2005/8/layout/orgChart1"/>
    <dgm:cxn modelId="{FEEB9D94-A852-4E27-8B81-BDEEB8DA3B49}" type="presParOf" srcId="{BAF9CE9A-4514-42F7-A4B3-2B743B9EF3C5}" destId="{BE481EE7-C2F8-46CF-A514-8961A5BFE64B}" srcOrd="0" destOrd="0" presId="urn:microsoft.com/office/officeart/2005/8/layout/orgChart1"/>
    <dgm:cxn modelId="{E5295A29-2A9C-4F00-98B4-C51540924018}" type="presParOf" srcId="{BAF9CE9A-4514-42F7-A4B3-2B743B9EF3C5}" destId="{844F9F9D-7A92-40B0-8C12-C36FABC3BFDE}" srcOrd="1" destOrd="0" presId="urn:microsoft.com/office/officeart/2005/8/layout/orgChart1"/>
    <dgm:cxn modelId="{018298DC-949E-4690-947F-E352225F5EDA}" type="presParOf" srcId="{49174365-0CA8-4264-9BBD-44C2012CD377}" destId="{CF2E7622-9119-4268-AC20-BE1462545DBC}" srcOrd="1" destOrd="0" presId="urn:microsoft.com/office/officeart/2005/8/layout/orgChart1"/>
    <dgm:cxn modelId="{A5651FA0-7045-4149-B1EA-DFCEF1FB9A1D}" type="presParOf" srcId="{49174365-0CA8-4264-9BBD-44C2012CD377}" destId="{0882CF28-168B-4BF9-A21C-FA22D47C4DFF}" srcOrd="2" destOrd="0" presId="urn:microsoft.com/office/officeart/2005/8/layout/orgChart1"/>
    <dgm:cxn modelId="{4B606A29-F078-4772-83EB-9DB7C3FC6A34}" type="presParOf" srcId="{0FFA4067-126D-4918-AF73-994AB50AADF2}" destId="{D6A6434E-E7CC-47ED-8CF1-475B5B282B85}" srcOrd="4" destOrd="0" presId="urn:microsoft.com/office/officeart/2005/8/layout/orgChart1"/>
    <dgm:cxn modelId="{B18A1261-AEC4-4618-B3CF-3035D4C3360A}" type="presParOf" srcId="{0FFA4067-126D-4918-AF73-994AB50AADF2}" destId="{9792E9BA-B149-4F8E-95E2-3FB72983D5D4}" srcOrd="5" destOrd="0" presId="urn:microsoft.com/office/officeart/2005/8/layout/orgChart1"/>
    <dgm:cxn modelId="{A40B1820-FE76-47CF-AF39-6368736B82B3}" type="presParOf" srcId="{9792E9BA-B149-4F8E-95E2-3FB72983D5D4}" destId="{CAD3BED9-5C86-4CF4-B82B-8862F575F89E}" srcOrd="0" destOrd="0" presId="urn:microsoft.com/office/officeart/2005/8/layout/orgChart1"/>
    <dgm:cxn modelId="{7A9C472C-4865-4BBE-AC0B-3956DFFC5B0B}" type="presParOf" srcId="{CAD3BED9-5C86-4CF4-B82B-8862F575F89E}" destId="{DF6654C5-0652-46B7-995F-80ABED38A84D}" srcOrd="0" destOrd="0" presId="urn:microsoft.com/office/officeart/2005/8/layout/orgChart1"/>
    <dgm:cxn modelId="{CF48AD67-48A6-4C7A-90E3-CEB77928F999}" type="presParOf" srcId="{CAD3BED9-5C86-4CF4-B82B-8862F575F89E}" destId="{DE7AB497-C038-4BBD-AAC6-DE8F9181DDFC}" srcOrd="1" destOrd="0" presId="urn:microsoft.com/office/officeart/2005/8/layout/orgChart1"/>
    <dgm:cxn modelId="{82392550-1418-4426-8C06-47A3C2680A38}" type="presParOf" srcId="{9792E9BA-B149-4F8E-95E2-3FB72983D5D4}" destId="{DCD8051F-6E84-4049-B786-1CF562C7639C}" srcOrd="1" destOrd="0" presId="urn:microsoft.com/office/officeart/2005/8/layout/orgChart1"/>
    <dgm:cxn modelId="{3A2FA1D9-F510-49E6-90B7-1FFEFA45F755}" type="presParOf" srcId="{9792E9BA-B149-4F8E-95E2-3FB72983D5D4}" destId="{59521BE9-345D-41AF-A129-DBBFC88BC6C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6434E-E7CC-47ED-8CF1-475B5B282B85}">
      <dsp:nvSpPr>
        <dsp:cNvPr id="0" name=""/>
        <dsp:cNvSpPr/>
      </dsp:nvSpPr>
      <dsp:spPr>
        <a:xfrm>
          <a:off x="4477889" y="1028988"/>
          <a:ext cx="215385" cy="2400011"/>
        </a:xfrm>
        <a:custGeom>
          <a:avLst/>
          <a:gdLst/>
          <a:ahLst/>
          <a:cxnLst/>
          <a:rect l="0" t="0" r="0" b="0"/>
          <a:pathLst>
            <a:path>
              <a:moveTo>
                <a:pt x="215385" y="0"/>
              </a:moveTo>
              <a:lnTo>
                <a:pt x="215385" y="2400011"/>
              </a:lnTo>
              <a:lnTo>
                <a:pt x="0" y="2400011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3487E-10D9-405B-B4A3-9E67481A7B23}">
      <dsp:nvSpPr>
        <dsp:cNvPr id="0" name=""/>
        <dsp:cNvSpPr/>
      </dsp:nvSpPr>
      <dsp:spPr>
        <a:xfrm>
          <a:off x="4693274" y="1028988"/>
          <a:ext cx="215385" cy="94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594"/>
              </a:lnTo>
              <a:lnTo>
                <a:pt x="215385" y="943594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13A15-9A69-4861-AE07-1177D3F1FF27}">
      <dsp:nvSpPr>
        <dsp:cNvPr id="0" name=""/>
        <dsp:cNvSpPr/>
      </dsp:nvSpPr>
      <dsp:spPr>
        <a:xfrm>
          <a:off x="4477889" y="1028988"/>
          <a:ext cx="215385" cy="943594"/>
        </a:xfrm>
        <a:custGeom>
          <a:avLst/>
          <a:gdLst/>
          <a:ahLst/>
          <a:cxnLst/>
          <a:rect l="0" t="0" r="0" b="0"/>
          <a:pathLst>
            <a:path>
              <a:moveTo>
                <a:pt x="215385" y="0"/>
              </a:moveTo>
              <a:lnTo>
                <a:pt x="215385" y="943594"/>
              </a:lnTo>
              <a:lnTo>
                <a:pt x="0" y="943594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FD72E-8C56-4D8B-B5DC-C6DAAC43A9D3}">
      <dsp:nvSpPr>
        <dsp:cNvPr id="0" name=""/>
        <dsp:cNvSpPr/>
      </dsp:nvSpPr>
      <dsp:spPr>
        <a:xfrm>
          <a:off x="6354821" y="5398240"/>
          <a:ext cx="307693" cy="94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594"/>
              </a:lnTo>
              <a:lnTo>
                <a:pt x="307693" y="943594"/>
              </a:lnTo>
            </a:path>
          </a:pathLst>
        </a:custGeom>
        <a:noFill/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E504E-827F-43C5-9E16-079A3FA3E37F}">
      <dsp:nvSpPr>
        <dsp:cNvPr id="0" name=""/>
        <dsp:cNvSpPr/>
      </dsp:nvSpPr>
      <dsp:spPr>
        <a:xfrm>
          <a:off x="4693274" y="1028988"/>
          <a:ext cx="2482063" cy="3343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8220"/>
              </a:lnTo>
              <a:lnTo>
                <a:pt x="2482063" y="3128220"/>
              </a:lnTo>
              <a:lnTo>
                <a:pt x="2482063" y="3343606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101F8-D062-4DC5-A51F-A57B89B77E02}">
      <dsp:nvSpPr>
        <dsp:cNvPr id="0" name=""/>
        <dsp:cNvSpPr/>
      </dsp:nvSpPr>
      <dsp:spPr>
        <a:xfrm>
          <a:off x="3872758" y="5398240"/>
          <a:ext cx="307693" cy="94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594"/>
              </a:lnTo>
              <a:lnTo>
                <a:pt x="307693" y="943594"/>
              </a:lnTo>
            </a:path>
          </a:pathLst>
        </a:custGeom>
        <a:noFill/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1B7B-8EF4-41CF-A451-4471B89262F3}">
      <dsp:nvSpPr>
        <dsp:cNvPr id="0" name=""/>
        <dsp:cNvSpPr/>
      </dsp:nvSpPr>
      <dsp:spPr>
        <a:xfrm>
          <a:off x="4647554" y="1028988"/>
          <a:ext cx="91440" cy="3343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3606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95CA3-3412-41EA-9875-AEB556A775A3}">
      <dsp:nvSpPr>
        <dsp:cNvPr id="0" name=""/>
        <dsp:cNvSpPr/>
      </dsp:nvSpPr>
      <dsp:spPr>
        <a:xfrm>
          <a:off x="1390694" y="5398240"/>
          <a:ext cx="307693" cy="94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594"/>
              </a:lnTo>
              <a:lnTo>
                <a:pt x="307693" y="943594"/>
              </a:lnTo>
            </a:path>
          </a:pathLst>
        </a:custGeom>
        <a:noFill/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7E040-029B-4742-B3B2-893F2F7AA873}">
      <dsp:nvSpPr>
        <dsp:cNvPr id="0" name=""/>
        <dsp:cNvSpPr/>
      </dsp:nvSpPr>
      <dsp:spPr>
        <a:xfrm>
          <a:off x="2211211" y="1028988"/>
          <a:ext cx="2482063" cy="3343606"/>
        </a:xfrm>
        <a:custGeom>
          <a:avLst/>
          <a:gdLst/>
          <a:ahLst/>
          <a:cxnLst/>
          <a:rect l="0" t="0" r="0" b="0"/>
          <a:pathLst>
            <a:path>
              <a:moveTo>
                <a:pt x="2482063" y="0"/>
              </a:moveTo>
              <a:lnTo>
                <a:pt x="2482063" y="3128220"/>
              </a:lnTo>
              <a:lnTo>
                <a:pt x="0" y="3128220"/>
              </a:lnTo>
              <a:lnTo>
                <a:pt x="0" y="3343606"/>
              </a:lnTo>
            </a:path>
          </a:pathLst>
        </a:custGeom>
        <a:noFill/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431E1-56DD-47BB-A51A-F6E8611A5BA4}">
      <dsp:nvSpPr>
        <dsp:cNvPr id="0" name=""/>
        <dsp:cNvSpPr/>
      </dsp:nvSpPr>
      <dsp:spPr>
        <a:xfrm>
          <a:off x="3667628" y="3342"/>
          <a:ext cx="2051292" cy="1025646"/>
        </a:xfrm>
        <a:prstGeom prst="rect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dirty="0"/>
            <a:t>Models</a:t>
          </a:r>
          <a:endParaRPr lang="en-US" sz="1300" b="1" i="0" kern="1200" dirty="0"/>
        </a:p>
      </dsp:txBody>
      <dsp:txXfrm>
        <a:off x="3667628" y="3342"/>
        <a:ext cx="2051292" cy="1025646"/>
      </dsp:txXfrm>
    </dsp:sp>
    <dsp:sp modelId="{2A339CBD-F169-4262-AB77-CC1B3C082433}">
      <dsp:nvSpPr>
        <dsp:cNvPr id="0" name=""/>
        <dsp:cNvSpPr/>
      </dsp:nvSpPr>
      <dsp:spPr>
        <a:xfrm>
          <a:off x="1185565" y="4372594"/>
          <a:ext cx="2051292" cy="1025646"/>
        </a:xfrm>
        <a:prstGeom prst="rect">
          <a:avLst/>
        </a:prstGeom>
        <a:solidFill>
          <a:srgbClr val="0070C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Services</a:t>
          </a:r>
        </a:p>
      </dsp:txBody>
      <dsp:txXfrm>
        <a:off x="1185565" y="4372594"/>
        <a:ext cx="2051292" cy="1025646"/>
      </dsp:txXfrm>
    </dsp:sp>
    <dsp:sp modelId="{451D13D3-F561-4297-B660-071397BB4E3D}">
      <dsp:nvSpPr>
        <dsp:cNvPr id="0" name=""/>
        <dsp:cNvSpPr/>
      </dsp:nvSpPr>
      <dsp:spPr>
        <a:xfrm>
          <a:off x="1698388" y="5829011"/>
          <a:ext cx="2051292" cy="1025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ChatGPT</a:t>
          </a:r>
          <a:br>
            <a:rPr lang="en-US" sz="1500" kern="1200" dirty="0"/>
          </a:br>
          <a:r>
            <a:rPr lang="en-US" sz="1500" kern="1200" dirty="0"/>
            <a:t>Sora</a:t>
          </a:r>
          <a:br>
            <a:rPr lang="en-US" sz="1500" kern="1200" dirty="0"/>
          </a:br>
          <a:r>
            <a:rPr lang="en-US" sz="1500" kern="1200" dirty="0"/>
            <a:t>Operator</a:t>
          </a:r>
          <a:br>
            <a:rPr lang="en-US" sz="1500" kern="1200" dirty="0"/>
          </a:br>
          <a:r>
            <a:rPr lang="en-US" sz="1500" kern="1200" dirty="0"/>
            <a:t>DALL*E</a:t>
          </a:r>
        </a:p>
      </dsp:txBody>
      <dsp:txXfrm>
        <a:off x="1698388" y="5829011"/>
        <a:ext cx="2051292" cy="1025646"/>
      </dsp:txXfrm>
    </dsp:sp>
    <dsp:sp modelId="{044DBA04-74A6-4AF4-B5ED-42535E938848}">
      <dsp:nvSpPr>
        <dsp:cNvPr id="0" name=""/>
        <dsp:cNvSpPr/>
      </dsp:nvSpPr>
      <dsp:spPr>
        <a:xfrm>
          <a:off x="3667628" y="4372594"/>
          <a:ext cx="2051292" cy="1025646"/>
        </a:xfrm>
        <a:prstGeom prst="rect">
          <a:avLst/>
        </a:prstGeom>
        <a:solidFill>
          <a:srgbClr val="0070C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API</a:t>
          </a:r>
          <a:br>
            <a:rPr lang="en-US" sz="2000" kern="1200" dirty="0"/>
          </a:br>
          <a:r>
            <a:rPr lang="en-US" sz="2000" kern="1200" dirty="0"/>
            <a:t>Endpoints</a:t>
          </a:r>
        </a:p>
      </dsp:txBody>
      <dsp:txXfrm>
        <a:off x="3667628" y="4372594"/>
        <a:ext cx="2051292" cy="1025646"/>
      </dsp:txXfrm>
    </dsp:sp>
    <dsp:sp modelId="{599CC501-4E25-4D17-8DD6-6748C4D2C0CF}">
      <dsp:nvSpPr>
        <dsp:cNvPr id="0" name=""/>
        <dsp:cNvSpPr/>
      </dsp:nvSpPr>
      <dsp:spPr>
        <a:xfrm>
          <a:off x="4180451" y="5829011"/>
          <a:ext cx="2051292" cy="1025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/v1/chat/completions</a:t>
          </a:r>
          <a:br>
            <a:rPr lang="en-US" sz="1500" kern="1200" dirty="0"/>
          </a:br>
          <a:r>
            <a:rPr lang="en-US" sz="1500" kern="1200" dirty="0"/>
            <a:t>/v1/assistants</a:t>
          </a:r>
          <a:br>
            <a:rPr lang="en-US" sz="1500" kern="1200" dirty="0"/>
          </a:br>
          <a:r>
            <a:rPr lang="en-US" sz="1500" kern="1200" dirty="0"/>
            <a:t>/v1/embeddings</a:t>
          </a:r>
        </a:p>
      </dsp:txBody>
      <dsp:txXfrm>
        <a:off x="4180451" y="5829011"/>
        <a:ext cx="2051292" cy="1025646"/>
      </dsp:txXfrm>
    </dsp:sp>
    <dsp:sp modelId="{4771D882-A49C-44C5-81A9-C6EE28222ADE}">
      <dsp:nvSpPr>
        <dsp:cNvPr id="0" name=""/>
        <dsp:cNvSpPr/>
      </dsp:nvSpPr>
      <dsp:spPr>
        <a:xfrm>
          <a:off x="6149692" y="4372594"/>
          <a:ext cx="2051292" cy="1025646"/>
        </a:xfrm>
        <a:prstGeom prst="rect">
          <a:avLst/>
        </a:prstGeom>
        <a:solidFill>
          <a:srgbClr val="0070C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Packages</a:t>
          </a:r>
        </a:p>
      </dsp:txBody>
      <dsp:txXfrm>
        <a:off x="6149692" y="4372594"/>
        <a:ext cx="2051292" cy="1025646"/>
      </dsp:txXfrm>
    </dsp:sp>
    <dsp:sp modelId="{4F3BC23B-C844-4744-B577-502C3B1B4756}">
      <dsp:nvSpPr>
        <dsp:cNvPr id="0" name=""/>
        <dsp:cNvSpPr/>
      </dsp:nvSpPr>
      <dsp:spPr>
        <a:xfrm>
          <a:off x="6662515" y="5829011"/>
          <a:ext cx="2051292" cy="1025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Python</a:t>
          </a:r>
          <a:br>
            <a:rPr lang="en-US" sz="1500" kern="1200" dirty="0"/>
          </a:br>
          <a:r>
            <a:rPr lang="en-US" sz="1500" kern="1200" dirty="0" err="1"/>
            <a:t>Javascript</a:t>
          </a:r>
          <a:br>
            <a:rPr lang="en-US" sz="1500" kern="1200" dirty="0"/>
          </a:br>
          <a:r>
            <a:rPr lang="en-US" sz="1500" kern="1200" dirty="0"/>
            <a:t>.NET</a:t>
          </a:r>
          <a:br>
            <a:rPr lang="en-US" sz="1500" kern="1200" dirty="0"/>
          </a:br>
          <a:r>
            <a:rPr lang="en-US" sz="1500" kern="1200" dirty="0"/>
            <a:t>Java</a:t>
          </a:r>
          <a:br>
            <a:rPr lang="en-US" sz="1500" kern="1200" dirty="0"/>
          </a:br>
          <a:r>
            <a:rPr lang="en-US" sz="1500" kern="1200" dirty="0"/>
            <a:t>Golang</a:t>
          </a:r>
        </a:p>
      </dsp:txBody>
      <dsp:txXfrm>
        <a:off x="6662515" y="5829011"/>
        <a:ext cx="2051292" cy="1025646"/>
      </dsp:txXfrm>
    </dsp:sp>
    <dsp:sp modelId="{B35BA7BB-5D7D-487E-84CE-9659FF259E68}">
      <dsp:nvSpPr>
        <dsp:cNvPr id="0" name=""/>
        <dsp:cNvSpPr/>
      </dsp:nvSpPr>
      <dsp:spPr>
        <a:xfrm>
          <a:off x="2426597" y="1459759"/>
          <a:ext cx="2051292" cy="1025646"/>
        </a:xfrm>
        <a:prstGeom prst="rect">
          <a:avLst/>
        </a:prstGeom>
        <a:solidFill>
          <a:schemeClr val="accent2"/>
        </a:solidFill>
        <a:ln w="2222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o3</a:t>
          </a:r>
          <a:br>
            <a:rPr lang="en-US" sz="1500" kern="1200" dirty="0"/>
          </a:br>
          <a:r>
            <a:rPr lang="en-US" sz="1500" kern="1200" dirty="0"/>
            <a:t>o1</a:t>
          </a:r>
          <a:br>
            <a:rPr lang="en-US" sz="1500" kern="1200" dirty="0"/>
          </a:br>
          <a:r>
            <a:rPr lang="en-US" sz="1500" kern="1200" dirty="0"/>
            <a:t>GPT-4o</a:t>
          </a:r>
          <a:br>
            <a:rPr lang="en-US" sz="1500" kern="1200" dirty="0"/>
          </a:br>
          <a:r>
            <a:rPr lang="en-US" sz="1500" kern="1200" dirty="0"/>
            <a:t>GPT-3.5</a:t>
          </a:r>
        </a:p>
      </dsp:txBody>
      <dsp:txXfrm>
        <a:off x="2426597" y="1459759"/>
        <a:ext cx="2051292" cy="1025646"/>
      </dsp:txXfrm>
    </dsp:sp>
    <dsp:sp modelId="{BE481EE7-C2F8-46CF-A514-8961A5BFE64B}">
      <dsp:nvSpPr>
        <dsp:cNvPr id="0" name=""/>
        <dsp:cNvSpPr/>
      </dsp:nvSpPr>
      <dsp:spPr>
        <a:xfrm>
          <a:off x="4908660" y="1459759"/>
          <a:ext cx="2051292" cy="1025646"/>
        </a:xfrm>
        <a:prstGeom prst="rect">
          <a:avLst/>
        </a:prstGeom>
        <a:solidFill>
          <a:schemeClr val="accent2"/>
        </a:solidFill>
        <a:ln w="2222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Sora</a:t>
          </a:r>
          <a:br>
            <a:rPr lang="en-US" sz="1500" kern="1200" dirty="0"/>
          </a:br>
          <a:r>
            <a:rPr lang="en-US" sz="1500" kern="1200" dirty="0"/>
            <a:t>Operator</a:t>
          </a:r>
          <a:br>
            <a:rPr lang="en-US" sz="1500" kern="1200" dirty="0"/>
          </a:br>
          <a:r>
            <a:rPr lang="en-US" sz="1500" kern="1200" dirty="0"/>
            <a:t>DALL*E</a:t>
          </a:r>
          <a:br>
            <a:rPr lang="en-US" sz="1500" kern="1200" dirty="0"/>
          </a:br>
          <a:r>
            <a:rPr lang="en-US" sz="1500" kern="1200" dirty="0"/>
            <a:t>TTS</a:t>
          </a:r>
          <a:br>
            <a:rPr lang="en-US" sz="1500" kern="1200" dirty="0"/>
          </a:br>
          <a:r>
            <a:rPr lang="en-US" sz="1500" kern="1200" dirty="0"/>
            <a:t>Whisper</a:t>
          </a:r>
        </a:p>
      </dsp:txBody>
      <dsp:txXfrm>
        <a:off x="4908660" y="1459759"/>
        <a:ext cx="2051292" cy="1025646"/>
      </dsp:txXfrm>
    </dsp:sp>
    <dsp:sp modelId="{DF6654C5-0652-46B7-995F-80ABED38A84D}">
      <dsp:nvSpPr>
        <dsp:cNvPr id="0" name=""/>
        <dsp:cNvSpPr/>
      </dsp:nvSpPr>
      <dsp:spPr>
        <a:xfrm>
          <a:off x="2426597" y="2916176"/>
          <a:ext cx="2051292" cy="1025646"/>
        </a:xfrm>
        <a:prstGeom prst="rect">
          <a:avLst/>
        </a:prstGeom>
        <a:solidFill>
          <a:schemeClr val="accent2"/>
        </a:solidFill>
        <a:ln w="2222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Embeddings</a:t>
          </a:r>
          <a:br>
            <a:rPr lang="en-US" sz="1500" kern="1200"/>
          </a:br>
          <a:r>
            <a:rPr lang="en-US" sz="1500" kern="1200"/>
            <a:t>Moderation</a:t>
          </a:r>
          <a:br>
            <a:rPr lang="en-US" sz="1500" kern="1200"/>
          </a:br>
          <a:r>
            <a:rPr lang="en-US" sz="1500" kern="1200"/>
            <a:t>GPT Base</a:t>
          </a:r>
          <a:endParaRPr lang="en-US" sz="1500" kern="1200" dirty="0"/>
        </a:p>
      </dsp:txBody>
      <dsp:txXfrm>
        <a:off x="2426597" y="2916176"/>
        <a:ext cx="2051292" cy="1025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8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8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https://www.youtube.com/watch?v=50TM9pfYv5U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1C784-2E66-23D0-2EB5-CEFBB2BF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2C933-DB0A-6FD1-9FE0-A21C1667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64CD3-8BC5-93C4-78D5-3E50C7952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ECCDB-531C-C2A2-BAFE-A465BDAD0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https://www.postman.com/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https://www.postman.com/what-is-an-api/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0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https://www.postman.com/explore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1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https://www.postman.com/what-is-an-api/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19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https://www.postman.com/explore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https://www.weather.gov/documentation/services-web-api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6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4" y="957809"/>
            <a:ext cx="7299814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Getting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64933-263B-F80E-3A89-F6C4F8EC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36" y="206734"/>
            <a:ext cx="6152554" cy="61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92D5C-EDB2-B175-0EFA-DFCFA934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Weather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61AE0-4A52-D4C0-E188-23BCD7368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7" y="640988"/>
            <a:ext cx="7570216" cy="46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0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45574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AAF0E2-1AB6-E6FC-E857-DE18426E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OpenAI API</a:t>
            </a:r>
          </a:p>
        </p:txBody>
      </p:sp>
    </p:spTree>
    <p:extLst>
      <p:ext uri="{BB962C8B-B14F-4D97-AF65-F5344CB8AC3E}">
        <p14:creationId xmlns:p14="http://schemas.microsoft.com/office/powerpoint/2010/main" val="429208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B2D7EC-955B-4153-19B3-140C889205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90409"/>
              </p:ext>
            </p:extLst>
          </p:nvPr>
        </p:nvGraphicFramePr>
        <p:xfrm>
          <a:off x="1146314" y="0"/>
          <a:ext cx="989937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31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A209-B6B6-729E-19C1-E87B971C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OpenAI</a:t>
            </a:r>
          </a:p>
        </p:txBody>
      </p:sp>
    </p:spTree>
    <p:extLst>
      <p:ext uri="{BB962C8B-B14F-4D97-AF65-F5344CB8AC3E}">
        <p14:creationId xmlns:p14="http://schemas.microsoft.com/office/powerpoint/2010/main" val="350546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CDA3D-AD23-8277-2CEE-2BDD334D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26" y="609355"/>
            <a:ext cx="10110549" cy="617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1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6A033-9ECE-EFF9-C2E7-30390F02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1" y="685594"/>
            <a:ext cx="10787399" cy="6073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90059-3F9F-8C0B-D13C-B0A667EF9880}"/>
              </a:ext>
            </a:extLst>
          </p:cNvPr>
          <p:cNvSpPr txBox="1"/>
          <p:nvPr/>
        </p:nvSpPr>
        <p:spPr>
          <a:xfrm>
            <a:off x="9024730" y="4094923"/>
            <a:ext cx="225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2/4/2024</a:t>
            </a:r>
          </a:p>
        </p:txBody>
      </p:sp>
    </p:spTree>
    <p:extLst>
      <p:ext uri="{BB962C8B-B14F-4D97-AF65-F5344CB8AC3E}">
        <p14:creationId xmlns:p14="http://schemas.microsoft.com/office/powerpoint/2010/main" val="321257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B80-5DDB-230F-B909-EE7EDABF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7704E-6EA9-C543-15C3-FD395F05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118" y="1924674"/>
            <a:ext cx="3655764" cy="48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EB9FA-6FEC-0B06-BB8C-A77BC89C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69" y="953090"/>
            <a:ext cx="6898263" cy="5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1CF18-8BE8-F8CF-9103-95FF4399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54" y="626960"/>
            <a:ext cx="5424292" cy="61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2DE55-8097-089B-1CA7-A8E4BEE4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1" y="637260"/>
            <a:ext cx="6217919" cy="61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8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12BFD-0B80-DA50-47FF-5A36841D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28" y="636105"/>
            <a:ext cx="5769344" cy="61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7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F5502-5E48-A5CA-90EC-B6B34B6D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31" y="55659"/>
            <a:ext cx="5414339" cy="67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6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81CA-D708-35CF-03F6-F6D46813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81" y="628153"/>
            <a:ext cx="5511439" cy="61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79E8-A29E-36BB-1879-73BB05EF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Dark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CEDAA-C89A-EB01-79EC-080D5C1D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85" y="1912959"/>
            <a:ext cx="5057030" cy="48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4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8B9A94-6FF3-6166-A70D-FE18C44F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9" y="946836"/>
            <a:ext cx="12009722" cy="54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3B9D-F2FC-D57A-2AE5-F2C95716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Use the Playground without Billing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6859-D614-4355-CB65-27EA9E27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87" y="1919888"/>
            <a:ext cx="8425226" cy="4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7584C-FDFF-274C-7B44-3C23B281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</p:spTree>
    <p:extLst>
      <p:ext uri="{BB962C8B-B14F-4D97-AF65-F5344CB8AC3E}">
        <p14:creationId xmlns:p14="http://schemas.microsoft.com/office/powerpoint/2010/main" val="325408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DCB6-1E10-D2B1-6252-04C72F0F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the Chat API</a:t>
            </a:r>
          </a:p>
        </p:txBody>
      </p:sp>
    </p:spTree>
    <p:extLst>
      <p:ext uri="{BB962C8B-B14F-4D97-AF65-F5344CB8AC3E}">
        <p14:creationId xmlns:p14="http://schemas.microsoft.com/office/powerpoint/2010/main" val="866137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A46-505C-D90F-FCC2-ED240E8F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Settings</a:t>
            </a:r>
          </a:p>
        </p:txBody>
      </p:sp>
    </p:spTree>
    <p:extLst>
      <p:ext uri="{BB962C8B-B14F-4D97-AF65-F5344CB8AC3E}">
        <p14:creationId xmlns:p14="http://schemas.microsoft.com/office/powerpoint/2010/main" val="1633913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19AC5-79D4-364E-0D3D-577C08D8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General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A945C-1FBC-1789-80EE-C97FDC4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89" y="37806"/>
            <a:ext cx="5395428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8760-32FA-5245-19B9-F37F5374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BA881-B84A-486D-156F-5A152CC5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API Keys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152F9-1848-E274-F65D-AE88914C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65" y="1916264"/>
            <a:ext cx="10072670" cy="48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58BE7-1305-A4AC-C162-774C5179D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E0FDB-CE2C-7D7D-A28B-76016730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Admin Keys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C4AEA-A562-F4A1-81DE-26AB9A9D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44" y="1917443"/>
            <a:ext cx="9055513" cy="48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3AFC0-847B-9B26-4236-64B0612C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CDEE8-766B-E686-5E86-27F86D15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Members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D2694-50F1-6944-C870-57977773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07" y="1954039"/>
            <a:ext cx="8268587" cy="48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4C5A-FBD2-AE35-91A9-0D5BCD344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DC139C-58D8-E7C8-1EE8-C11A08AB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D8FE-5217-AB93-76F3-14D5DCF4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7" y="2802092"/>
            <a:ext cx="11932206" cy="24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F124-C20B-240B-7CF6-99415E93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FB9B12-2A37-B879-CE36-C39D5C9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Billing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D2F12-B583-27E2-535F-5835D9CF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68" y="71095"/>
            <a:ext cx="6629821" cy="67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37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CE21-1D6A-83CE-2F1C-96AD0EAC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Limits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988AB-2FFB-E1FA-B675-2391ACC9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98" y="1900362"/>
            <a:ext cx="11284804" cy="487414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TPM</a:t>
            </a:r>
            <a:r>
              <a:rPr lang="en-US" sz="2400" dirty="0">
                <a:solidFill>
                  <a:schemeClr val="bg1"/>
                </a:solidFill>
              </a:rPr>
              <a:t> stands for "Tokens Per Minute." 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is the maximum number of tokens you can send or receive within a one-minute window.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RPM</a:t>
            </a:r>
            <a:r>
              <a:rPr lang="en-US" sz="2400" dirty="0">
                <a:solidFill>
                  <a:schemeClr val="bg1"/>
                </a:solidFill>
              </a:rPr>
              <a:t> stands for "Requests Per Minute.“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is the maximum number of API calls (requests) you can make in a one-minute window.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RPD</a:t>
            </a:r>
            <a:r>
              <a:rPr lang="en-US" sz="2400" dirty="0">
                <a:solidFill>
                  <a:schemeClr val="bg1"/>
                </a:solidFill>
              </a:rPr>
              <a:t> stands for "Requests Per Day.“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is the maximum total number of API requests you can make over a 24-hour period.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TPD</a:t>
            </a:r>
            <a:r>
              <a:rPr lang="en-US" sz="2400" dirty="0">
                <a:solidFill>
                  <a:schemeClr val="bg1"/>
                </a:solidFill>
              </a:rPr>
              <a:t> stands for "Tokens Per Day.“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This is the total token volume you are allowed over a 24-hour period.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3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CEC31-0DBA-9F9E-331A-AAE532E3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17BD2-060B-7F74-C277-D9397573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(Free Tier)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7A816-7BC5-5A93-E8B0-3CE6587C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47" y="1924720"/>
            <a:ext cx="8523506" cy="48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FE9E0-1D19-9B21-68C9-F1AD3B98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24" y="627026"/>
            <a:ext cx="9305553" cy="61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2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5639-A71C-F602-9DF0-7A5A45E87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58945-D12B-0F02-7A86-850A00D3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(Tier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09544-D00E-8914-3E40-BF025D83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17" y="1922679"/>
            <a:ext cx="8332967" cy="48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2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0384-5AC1-81A7-3D7D-D5CEAC36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8FC82-B7CF-C711-85B6-52E73496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Upgrade (Free Tier)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24EAC-2F9F-129C-9F75-5013D613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" y="1979233"/>
            <a:ext cx="11750043" cy="47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758F-5FBA-8B82-02F0-AC55E80D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07BFA4-9222-E1CB-6FAA-C998CBDE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Upgrade (Usage Tier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B2A0-3C4A-F130-2F0D-58E1A809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6" y="2023459"/>
            <a:ext cx="11893169" cy="46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9F71-A9B1-89E5-EDF1-D20EF511D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3690B-CE64-203B-B713-BBFAAECA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(Usage Tier 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38BC9-608D-49A3-DF67-E45BD00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66" y="1939437"/>
            <a:ext cx="9105668" cy="486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A2B0-06BF-D223-E4F4-863305E6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A4286C-0B12-38F7-DA7D-DAADC583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Rate Limits Upgrade (Usage Tier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C84C1-F98B-A7B1-06F1-389065AB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" y="3222661"/>
            <a:ext cx="12021842" cy="11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1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1E79-291E-CCA9-51D0-402F3C49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DE66A7-C814-0370-EFA4-0406C5A6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Usage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44BA2-FAFF-DF1D-3DB0-FD115CF4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21" y="0"/>
            <a:ext cx="642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3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6844A-E0F6-3787-F8F0-E806BB19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044FA-6075-C24B-2F84-4C51A62C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Data Controls (Visibility)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A91BE-B6AF-F91E-CC1C-8826341E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61" y="66300"/>
            <a:ext cx="5548894" cy="672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9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9C6F1-D296-FC01-041D-E00CF2FF5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F4110D-F817-595B-567A-993DE25E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Data Controls (Sharing)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1E89D-6768-B2BB-8E70-EE77BB9F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684" y="0"/>
            <a:ext cx="5294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0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4EDC-C3D7-ECAE-1186-61E6736C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92843-CBE0-5A9E-AA17-2F59E564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833021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 </a:t>
            </a:r>
            <a:br>
              <a:rPr lang="en-US" dirty="0"/>
            </a:br>
            <a:r>
              <a:rPr lang="en-US" dirty="0"/>
              <a:t>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3EAC0-7143-B7A0-0FFF-A10106EF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6" y="1914889"/>
            <a:ext cx="8287048" cy="48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58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1B76D-0499-5E6F-1405-2F584CBA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24" y="1916264"/>
            <a:ext cx="7616152" cy="48765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CA95FF-025B-B7B5-E867-3732EA3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Anaconda and VS Code</a:t>
            </a:r>
          </a:p>
        </p:txBody>
      </p:sp>
    </p:spTree>
    <p:extLst>
      <p:ext uri="{BB962C8B-B14F-4D97-AF65-F5344CB8AC3E}">
        <p14:creationId xmlns:p14="http://schemas.microsoft.com/office/powerpoint/2010/main" val="234754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AE35125-D11F-939D-AE43-E4FB94A2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90" y="1943929"/>
            <a:ext cx="9786621" cy="29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85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DAB1-E8FC-31CD-F8FA-281D0B5D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5AF0F44-4A60-C71A-3AC3-4690D991567E}"/>
              </a:ext>
            </a:extLst>
          </p:cNvPr>
          <p:cNvSpPr txBox="1"/>
          <p:nvPr/>
        </p:nvSpPr>
        <p:spPr>
          <a:xfrm>
            <a:off x="484514" y="957809"/>
            <a:ext cx="7299814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Getting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C071B-06B4-1B73-BB0C-0D40BC32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36" y="206734"/>
            <a:ext cx="6152554" cy="61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4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F3591F1-4526-67F3-870F-77DC27F4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7824" y="864395"/>
            <a:ext cx="9276353" cy="57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967BA-C189-992B-E6FF-0800F374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5" y="633367"/>
            <a:ext cx="10520670" cy="61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78D80-768D-7018-D3D0-6A93BD86B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1" y="688098"/>
            <a:ext cx="11284578" cy="60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6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C4BB-0687-1F00-1644-85C92A6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Postman API Catalog</a:t>
            </a:r>
          </a:p>
        </p:txBody>
      </p:sp>
    </p:spTree>
    <p:extLst>
      <p:ext uri="{BB962C8B-B14F-4D97-AF65-F5344CB8AC3E}">
        <p14:creationId xmlns:p14="http://schemas.microsoft.com/office/powerpoint/2010/main" val="4777963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6609</TotalTime>
  <Words>508</Words>
  <Application>Microsoft Office PowerPoint</Application>
  <PresentationFormat>Widescreen</PresentationFormat>
  <Paragraphs>85</Paragraphs>
  <Slides>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Bangers</vt:lpstr>
      <vt:lpstr>Calibri</vt:lpstr>
      <vt:lpstr>Gill Sans MT</vt:lpstr>
      <vt:lpstr>Wingdings 2</vt:lpstr>
      <vt:lpstr>Custom</vt:lpstr>
      <vt:lpstr>PowerPoint Presentation</vt:lpstr>
      <vt:lpstr>PowerPoint Presentation</vt:lpstr>
      <vt:lpstr>What is an API?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Postman API Catalog</vt:lpstr>
      <vt:lpstr>DEMO: Weather API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The OpenAI API</vt:lpstr>
      <vt:lpstr>PowerPoint Presentation</vt:lpstr>
      <vt:lpstr>Getting Started with OpenAI</vt:lpstr>
      <vt:lpstr>PowerPoint Presentation</vt:lpstr>
      <vt:lpstr>Signing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Switching to Dark Mode</vt:lpstr>
      <vt:lpstr>PowerPoint Presentation</vt:lpstr>
      <vt:lpstr>Can’t Use the Playground without Billing</vt:lpstr>
      <vt:lpstr>DEMO: Using the Chat API</vt:lpstr>
      <vt:lpstr>Exploring the Settings</vt:lpstr>
      <vt:lpstr>Organization  General</vt:lpstr>
      <vt:lpstr>Organization  API Keys</vt:lpstr>
      <vt:lpstr>Organization  Admin Keys</vt:lpstr>
      <vt:lpstr>Organization  Members</vt:lpstr>
      <vt:lpstr>Organization  Projects</vt:lpstr>
      <vt:lpstr>Organization  Billing</vt:lpstr>
      <vt:lpstr>Rate Limits Explained</vt:lpstr>
      <vt:lpstr>Organization  Rate Limits (Free Tier)</vt:lpstr>
      <vt:lpstr>Organization  Rate Limits (Tier 1)</vt:lpstr>
      <vt:lpstr>Organization  Rate Limits Upgrade (Free Tier)</vt:lpstr>
      <vt:lpstr>Organization  Rate Limits Upgrade (Usage Tier 1)</vt:lpstr>
      <vt:lpstr>Organization  Rate Limits (Usage Tier 5)</vt:lpstr>
      <vt:lpstr>Organization  Rate Limits Upgrade (Usage Tier 5)</vt:lpstr>
      <vt:lpstr>Organization  Usage</vt:lpstr>
      <vt:lpstr>Organization  Data Controls (Visibility)</vt:lpstr>
      <vt:lpstr>Organization  Data Controls (Sharing)</vt:lpstr>
      <vt:lpstr>Organization  Verification</vt:lpstr>
      <vt:lpstr>Setting up Anaconda and VS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172</cp:revision>
  <dcterms:created xsi:type="dcterms:W3CDTF">2025-01-15T17:59:51Z</dcterms:created>
  <dcterms:modified xsi:type="dcterms:W3CDTF">2025-02-23T03:34:08Z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